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
  </p:notesMasterIdLst>
  <p:sldIdLst>
    <p:sldId id="258" r:id="rId5"/>
    <p:sldId id="260" r:id="rId6"/>
  </p:sldIdLst>
  <p:sldSz cx="12192000" cy="6858000"/>
  <p:notesSz cx="6858000" cy="9144000"/>
  <p:embeddedFontLst>
    <p:embeddedFont>
      <p:font typeface="Source Sans Pro" panose="020B0503030403020204" pitchFamily="34" charset="0"/>
      <p:regular r:id="rId8"/>
      <p:bold r:id="rId9"/>
      <p:italic r:id="rId10"/>
      <p:boldItalic r:id="rId11"/>
    </p:embeddedFont>
    <p:embeddedFont>
      <p:font typeface="Source Sans Pro Light" panose="020B0403030403020204" pitchFamily="34" charset="0"/>
      <p:regular r:id="rId12"/>
      <p:italic r:id="rId13"/>
    </p:embeddedFont>
    <p:embeddedFont>
      <p:font typeface="Source Sans Pro SemiBold" panose="020B0603030403020204" pitchFamily="34" charset="0"/>
      <p:bold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7" roundtripDataSignature="AMtx7mjXFRIhD04KirEAFtJ6+apCXID6M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A82108-DA64-BD57-0E37-8CCF9E2BCEE3}" name="Catherine O'Regan" initials="CO" userId="S::catherine.oregan@renfrewshire.gov.uk::5bfd6a2b-4e8c-4bb9-b14b-ad65cfba0e1f" providerId="AD"/>
  <p188:author id="{D7C20F25-FFFD-930B-F295-0623CB2E79DA}" name="Joey Gartin" initials="JG" userId="S::joey.gartin@renfrewshire.gov.uk::fe917c24-9579-4767-b0d6-c36e1df3b842" providerId="AD"/>
  <p188:author id="{7740A5BF-2D90-0F55-5E45-7B36DEAA312B}" name="Philippe Fara" initials="PF" userId="S::philippe.fara@renfrewshire.gov.uk::ecb892ce-7c97-4a79-94c5-dd7c968097fb" providerId="AD"/>
  <p188:author id="{7EBB18F8-7839-2498-D6EE-ADCC7797BA28}" name="Daniel Baychev" initials="DB" userId="S::daniel.baychev@renfrewshire.gov.uk::506d3e3f-ae9d-400e-8019-c2b3ed4ccf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rjun Mahadevan" initials="" lastIdx="8" clrIdx="0"/>
  <p:cmAuthor id="1" name="Neil Clark" initials="" lastIdx="6" clrIdx="1"/>
  <p:cmAuthor id="2" name="Rosalyn Hewitt" initials="" lastIdx="4" clrIdx="2"/>
  <p:cmAuthor id="3" name="James South" initials="" lastIdx="2" clrIdx="3"/>
  <p:cmAuthor id="4" name="Ronan Fitzgerald" initials="" lastIdx="2" clrIdx="4"/>
  <p:cmAuthor id="5" name="Mariola Romero"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9327C"/>
    <a:srgbClr val="E6007E"/>
    <a:srgbClr val="FFFFFF"/>
    <a:srgbClr val="675EBE"/>
    <a:srgbClr val="FFEFF8"/>
    <a:srgbClr val="E6E6E6"/>
    <a:srgbClr val="F2EAF3"/>
    <a:srgbClr val="00CC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C5166-9005-4FF0-BA04-9D961D3C7A2E}" v="7" dt="2026-04-23T09:53:47.805"/>
  </p1510:revLst>
</p1510:revInfo>
</file>

<file path=ppt/tableStyles.xml><?xml version="1.0" encoding="utf-8"?>
<a:tblStyleLst xmlns:a="http://schemas.openxmlformats.org/drawingml/2006/main" def="{D17CC63C-FE66-4471-8953-6EE1C9295B3B}">
  <a:tblStyle styleId="{D17CC63C-FE66-4471-8953-6EE1C9295B3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79" autoAdjust="0"/>
  </p:normalViewPr>
  <p:slideViewPr>
    <p:cSldViewPr snapToGrid="0">
      <p:cViewPr varScale="1">
        <p:scale>
          <a:sx n="53" d="100"/>
          <a:sy n="53" d="100"/>
        </p:scale>
        <p:origin x="1152" y="44"/>
      </p:cViewPr>
      <p:guideLst/>
    </p:cSldViewPr>
  </p:slideViewPr>
  <p:notesTextViewPr>
    <p:cViewPr>
      <p:scale>
        <a:sx n="1" d="1"/>
        <a:sy n="1" d="1"/>
      </p:scale>
      <p:origin x="0" y="-35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customXml" Target="../customXml/item3.xml"/><Relationship Id="rId214"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213" Type="http://schemas.microsoft.com/office/2016/11/relationships/changesInfo" Target="changesInfos/changesInfo1.xml"/><Relationship Id="rId2" Type="http://schemas.openxmlformats.org/officeDocument/2006/relationships/customXml" Target="../customXml/item2.xml"/><Relationship Id="rId20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1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8.fntdata"/><Relationship Id="rId208" Type="http://schemas.openxmlformats.org/officeDocument/2006/relationships/commentAuthors" Target="commentAuthors.xml"/><Relationship Id="rId10" Type="http://schemas.openxmlformats.org/officeDocument/2006/relationships/font" Target="fonts/font3.fntdata"/><Relationship Id="rId21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07" Type="http://customschemas.google.com/relationships/presentationmetadata" Target="metadata"/><Relationship Id="rId210" Type="http://schemas.openxmlformats.org/officeDocument/2006/relationships/viewProps" Target="viewProps.xml"/><Relationship Id="rId21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rtin" userId="b9f5750a-1a75-4987-80e9-15cfc1cbc0d7" providerId="ADAL" clId="{52D6801B-F3E4-4545-B1DA-E5ED85032384}"/>
    <pc:docChg chg="custSel modSld">
      <pc:chgData name="Claire Martin" userId="b9f5750a-1a75-4987-80e9-15cfc1cbc0d7" providerId="ADAL" clId="{52D6801B-F3E4-4545-B1DA-E5ED85032384}" dt="2026-04-23T09:53:00.805" v="290" actId="478"/>
      <pc:docMkLst>
        <pc:docMk/>
      </pc:docMkLst>
      <pc:sldChg chg="addSp delSp modSp mod modTransition delAnim">
        <pc:chgData name="Claire Martin" userId="b9f5750a-1a75-4987-80e9-15cfc1cbc0d7" providerId="ADAL" clId="{52D6801B-F3E4-4545-B1DA-E5ED85032384}" dt="2026-04-23T09:48:17.889" v="3"/>
        <pc:sldMkLst>
          <pc:docMk/>
          <pc:sldMk cId="0" sldId="258"/>
        </pc:sldMkLst>
        <pc:picChg chg="add mod">
          <ac:chgData name="Claire Martin" userId="b9f5750a-1a75-4987-80e9-15cfc1cbc0d7" providerId="ADAL" clId="{52D6801B-F3E4-4545-B1DA-E5ED85032384}" dt="2026-04-23T09:48:17.889" v="3"/>
          <ac:picMkLst>
            <pc:docMk/>
            <pc:sldMk cId="0" sldId="258"/>
            <ac:picMk id="5" creationId="{285C43C2-6A8F-1BC1-1531-2209BBA8F68A}"/>
          </ac:picMkLst>
        </pc:picChg>
        <pc:picChg chg="del">
          <ac:chgData name="Claire Martin" userId="b9f5750a-1a75-4987-80e9-15cfc1cbc0d7" providerId="ADAL" clId="{52D6801B-F3E4-4545-B1DA-E5ED85032384}" dt="2026-04-23T09:42:17.056" v="1" actId="478"/>
          <ac:picMkLst>
            <pc:docMk/>
            <pc:sldMk cId="0" sldId="258"/>
            <ac:picMk id="11" creationId="{EB344FD4-DF6E-EECC-555A-39D18419BD0D}"/>
          </ac:picMkLst>
        </pc:picChg>
      </pc:sldChg>
      <pc:sldChg chg="delSp modSp mod delAnim">
        <pc:chgData name="Claire Martin" userId="b9f5750a-1a75-4987-80e9-15cfc1cbc0d7" providerId="ADAL" clId="{52D6801B-F3E4-4545-B1DA-E5ED85032384}" dt="2026-04-23T09:53:00.805" v="290" actId="478"/>
        <pc:sldMkLst>
          <pc:docMk/>
          <pc:sldMk cId="3000865846" sldId="260"/>
        </pc:sldMkLst>
        <pc:spChg chg="mod">
          <ac:chgData name="Claire Martin" userId="b9f5750a-1a75-4987-80e9-15cfc1cbc0d7" providerId="ADAL" clId="{52D6801B-F3E4-4545-B1DA-E5ED85032384}" dt="2026-04-23T09:51:53.299" v="288" actId="20577"/>
          <ac:spMkLst>
            <pc:docMk/>
            <pc:sldMk cId="3000865846" sldId="260"/>
            <ac:spMk id="2" creationId="{1E3A3ADD-1070-2824-31BE-CFD4EDFAD4DB}"/>
          </ac:spMkLst>
        </pc:spChg>
        <pc:spChg chg="mod">
          <ac:chgData name="Claire Martin" userId="b9f5750a-1a75-4987-80e9-15cfc1cbc0d7" providerId="ADAL" clId="{52D6801B-F3E4-4545-B1DA-E5ED85032384}" dt="2026-04-23T09:52:03.829" v="289" actId="255"/>
          <ac:spMkLst>
            <pc:docMk/>
            <pc:sldMk cId="3000865846" sldId="260"/>
            <ac:spMk id="3" creationId="{F064C11F-07DF-7924-74C5-3084BC984D93}"/>
          </ac:spMkLst>
        </pc:spChg>
        <pc:picChg chg="del">
          <ac:chgData name="Claire Martin" userId="b9f5750a-1a75-4987-80e9-15cfc1cbc0d7" providerId="ADAL" clId="{52D6801B-F3E4-4545-B1DA-E5ED85032384}" dt="2026-04-23T09:53:00.805" v="290" actId="478"/>
          <ac:picMkLst>
            <pc:docMk/>
            <pc:sldMk cId="3000865846" sldId="260"/>
            <ac:picMk id="4" creationId="{BB58EB52-B65B-F812-B96A-E17F20B9681F}"/>
          </ac:picMkLst>
        </pc:picChg>
        <pc:picChg chg="del">
          <ac:chgData name="Claire Martin" userId="b9f5750a-1a75-4987-80e9-15cfc1cbc0d7" providerId="ADAL" clId="{52D6801B-F3E4-4545-B1DA-E5ED85032384}" dt="2026-04-23T09:42:10.004" v="0" actId="478"/>
          <ac:picMkLst>
            <pc:docMk/>
            <pc:sldMk cId="3000865846" sldId="260"/>
            <ac:picMk id="5" creationId="{09FFC7AD-B8BA-EE91-94D4-B2FBFAAD251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21ea93f5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21ea93f5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You will shortly hear the names of the parties and independent candidates standing for election to represent the West Scotland region in the Scottish Parliament election on Thursday 7th May 2026.</a:t>
            </a:r>
          </a:p>
          <a:p>
            <a:r>
              <a:rPr lang="en-GB" sz="1100" b="0" i="0" u="none" strike="noStrike" cap="none" dirty="0">
                <a:solidFill>
                  <a:srgbClr val="000000"/>
                </a:solidFill>
                <a:effectLst/>
                <a:latin typeface="Arial"/>
                <a:ea typeface="Arial"/>
                <a:cs typeface="Arial"/>
                <a:sym typeface="Arial"/>
              </a:rPr>
              <a:t>On the regional ballot paper, you vote only once by putting a cross in the box next to your choice. The parties [and independent candidates] are listed alphabetically on the ballot paper and will be read out now in the order that they appear. We also say which numbered voting box each party or independent candidate is next to so that you can find it independently if you are using a tactile voting aid with braille and embossed numbers. </a:t>
            </a:r>
          </a:p>
          <a:p>
            <a:r>
              <a:rPr lang="en-GB" sz="1100" b="0" i="0" u="none" strike="noStrike" cap="none" dirty="0">
                <a:solidFill>
                  <a:srgbClr val="000000"/>
                </a:solidFill>
                <a:effectLst/>
                <a:latin typeface="Arial"/>
                <a:ea typeface="Arial"/>
                <a:cs typeface="Arial"/>
                <a:sym typeface="Arial"/>
              </a:rPr>
              <a:t> </a:t>
            </a:r>
          </a:p>
          <a:p>
            <a:r>
              <a:rPr lang="en-GB" sz="1100" b="0" i="0" u="none" strike="noStrike" cap="none" dirty="0">
                <a:solidFill>
                  <a:srgbClr val="000000"/>
                </a:solidFill>
                <a:effectLst/>
                <a:latin typeface="Arial"/>
                <a:ea typeface="Arial"/>
                <a:cs typeface="Arial"/>
                <a:sym typeface="Arial"/>
              </a:rPr>
              <a:t>There are 17 parties and 3 independent candidates listed on this ballot paper. </a:t>
            </a:r>
          </a:p>
          <a:p>
            <a:r>
              <a:rPr lang="en-GB" sz="1100" b="0" i="0" u="none" strike="noStrike" cap="none" dirty="0">
                <a:solidFill>
                  <a:srgbClr val="000000"/>
                </a:solidFill>
                <a:effectLst/>
                <a:latin typeface="Arial"/>
                <a:ea typeface="Arial"/>
                <a:cs typeface="Arial"/>
                <a:sym typeface="Arial"/>
              </a:rPr>
              <a:t>The party next to box one on the ballot paper is Alliance for Democracy and Freedom – Alliance for Democracy and Freedom Scotland</a:t>
            </a:r>
          </a:p>
          <a:p>
            <a:r>
              <a:rPr lang="en-GB" sz="1100" b="0" i="0" u="none" strike="noStrike" cap="none" dirty="0">
                <a:solidFill>
                  <a:srgbClr val="000000"/>
                </a:solidFill>
                <a:effectLst/>
                <a:latin typeface="Arial"/>
                <a:ea typeface="Arial"/>
                <a:cs typeface="Arial"/>
                <a:sym typeface="Arial"/>
              </a:rPr>
              <a:t>At box two is Alliance to Liberate Scotland – Alliance to Liberate Scotland for Independence</a:t>
            </a:r>
          </a:p>
          <a:p>
            <a:r>
              <a:rPr lang="en-GB" sz="1100" b="0" i="0" u="none" strike="noStrike" cap="none" dirty="0">
                <a:solidFill>
                  <a:srgbClr val="000000"/>
                </a:solidFill>
                <a:effectLst/>
                <a:latin typeface="Arial"/>
                <a:ea typeface="Arial"/>
                <a:cs typeface="Arial"/>
                <a:sym typeface="Arial"/>
              </a:rPr>
              <a:t>At box three is Independence for Scotland Party – Independence for Scotland, Direct Democracy</a:t>
            </a:r>
          </a:p>
          <a:p>
            <a:r>
              <a:rPr lang="en-GB" sz="1100" b="0" i="0" u="none" strike="noStrike" cap="none" dirty="0">
                <a:solidFill>
                  <a:srgbClr val="000000"/>
                </a:solidFill>
                <a:effectLst/>
                <a:latin typeface="Arial"/>
                <a:ea typeface="Arial"/>
                <a:cs typeface="Arial"/>
                <a:sym typeface="Arial"/>
              </a:rPr>
              <a:t>At box four is Independent Green Voice - Independent Green Voice – Organic Green Scotland</a:t>
            </a:r>
          </a:p>
          <a:p>
            <a:r>
              <a:rPr lang="en-GB" sz="1100" b="0" i="0" u="none" strike="noStrike" cap="none" dirty="0">
                <a:solidFill>
                  <a:srgbClr val="000000"/>
                </a:solidFill>
                <a:effectLst/>
                <a:latin typeface="Arial"/>
                <a:ea typeface="Arial"/>
                <a:cs typeface="Arial"/>
                <a:sym typeface="Arial"/>
              </a:rPr>
              <a:t>At box five is Reform UK – Reform UK Scotland</a:t>
            </a:r>
          </a:p>
          <a:p>
            <a:r>
              <a:rPr lang="en-GB" sz="1100" b="0" i="0" u="none" strike="noStrike" cap="none" dirty="0">
                <a:solidFill>
                  <a:srgbClr val="000000"/>
                </a:solidFill>
                <a:effectLst/>
                <a:latin typeface="Arial"/>
                <a:ea typeface="Arial"/>
                <a:cs typeface="Arial"/>
                <a:sym typeface="Arial"/>
              </a:rPr>
              <a:t>At box six is Scottish Common Party </a:t>
            </a:r>
          </a:p>
          <a:p>
            <a:r>
              <a:rPr lang="en-GB" sz="1100" b="0" i="0" u="none" strike="noStrike" cap="none" dirty="0">
                <a:solidFill>
                  <a:srgbClr val="000000"/>
                </a:solidFill>
                <a:effectLst/>
                <a:latin typeface="Arial"/>
                <a:ea typeface="Arial"/>
                <a:cs typeface="Arial"/>
                <a:sym typeface="Arial"/>
              </a:rPr>
              <a:t>At box seven is Scottish Conservative and Unionist Party</a:t>
            </a:r>
          </a:p>
          <a:p>
            <a:r>
              <a:rPr lang="en-GB" sz="1100" b="0" i="0" u="none" strike="noStrike" cap="none" dirty="0">
                <a:solidFill>
                  <a:srgbClr val="000000"/>
                </a:solidFill>
                <a:effectLst/>
                <a:latin typeface="Arial"/>
                <a:ea typeface="Arial"/>
                <a:cs typeface="Arial"/>
                <a:sym typeface="Arial"/>
              </a:rPr>
              <a:t>At box eight is Scottish Family Party - Scottish Family Party – Pro-Life</a:t>
            </a:r>
          </a:p>
          <a:p>
            <a:r>
              <a:rPr lang="en-GB" sz="1100" b="0" i="0" u="none" strike="noStrike" cap="none" dirty="0">
                <a:solidFill>
                  <a:srgbClr val="000000"/>
                </a:solidFill>
                <a:effectLst/>
                <a:latin typeface="Arial"/>
                <a:ea typeface="Arial"/>
                <a:cs typeface="Arial"/>
                <a:sym typeface="Arial"/>
              </a:rPr>
              <a:t>At box nine is Scottish Gren Party – Vote Scottish Greens – Let’s Demand Better </a:t>
            </a:r>
          </a:p>
          <a:p>
            <a:r>
              <a:rPr lang="en-GB" sz="1100" b="0" i="0" u="none" strike="noStrike" cap="none" dirty="0">
                <a:solidFill>
                  <a:srgbClr val="000000"/>
                </a:solidFill>
                <a:effectLst/>
                <a:latin typeface="Arial"/>
                <a:ea typeface="Arial"/>
                <a:cs typeface="Arial"/>
                <a:sym typeface="Arial"/>
              </a:rPr>
              <a:t>At box ten is Scottish Labour Party – Scottish Labour – Scotland Needs Change</a:t>
            </a:r>
          </a:p>
          <a:p>
            <a:r>
              <a:rPr lang="en-GB" sz="1100" b="0" i="0" u="none" strike="noStrike" cap="none" dirty="0">
                <a:solidFill>
                  <a:srgbClr val="000000"/>
                </a:solidFill>
                <a:effectLst/>
                <a:latin typeface="Arial"/>
                <a:ea typeface="Arial"/>
                <a:cs typeface="Arial"/>
                <a:sym typeface="Arial"/>
              </a:rPr>
              <a:t>At box eleven is Scottish Liberal Democrats</a:t>
            </a:r>
          </a:p>
          <a:p>
            <a:r>
              <a:rPr lang="en-GB" sz="1100" b="0" i="0" u="none" strike="noStrike" cap="none" dirty="0">
                <a:solidFill>
                  <a:srgbClr val="000000"/>
                </a:solidFill>
                <a:effectLst/>
                <a:latin typeface="Arial"/>
                <a:ea typeface="Arial"/>
                <a:cs typeface="Arial"/>
                <a:sym typeface="Arial"/>
              </a:rPr>
              <a:t>At box twelve is Scottish Libertarian Party</a:t>
            </a:r>
          </a:p>
          <a:p>
            <a:r>
              <a:rPr lang="en-GB" sz="1100" b="0" i="0" u="none" strike="noStrike" cap="none" dirty="0">
                <a:solidFill>
                  <a:srgbClr val="000000"/>
                </a:solidFill>
                <a:effectLst/>
                <a:latin typeface="Arial"/>
                <a:ea typeface="Arial"/>
                <a:cs typeface="Arial"/>
                <a:sym typeface="Arial"/>
              </a:rPr>
              <a:t>At box thirteen is Scottish National Party (SNP)</a:t>
            </a:r>
          </a:p>
          <a:p>
            <a:r>
              <a:rPr lang="en-GB" sz="1100" b="0" i="0" u="none" strike="noStrike" cap="none" dirty="0">
                <a:solidFill>
                  <a:srgbClr val="000000"/>
                </a:solidFill>
                <a:effectLst/>
                <a:latin typeface="Arial"/>
                <a:ea typeface="Arial"/>
                <a:cs typeface="Arial"/>
                <a:sym typeface="Arial"/>
              </a:rPr>
              <a:t>At box fourteen is Scottish Socialist Party – Scottish Socialist Party – Independent Socialist Scotland</a:t>
            </a:r>
          </a:p>
          <a:p>
            <a:r>
              <a:rPr lang="en-GB" sz="1100" b="0" i="0" u="none" strike="noStrike" cap="none" dirty="0">
                <a:solidFill>
                  <a:srgbClr val="000000"/>
                </a:solidFill>
                <a:effectLst/>
                <a:latin typeface="Arial"/>
                <a:ea typeface="Arial"/>
                <a:cs typeface="Arial"/>
                <a:sym typeface="Arial"/>
              </a:rPr>
              <a:t>At box fifteen is Socialist Labour Party</a:t>
            </a:r>
          </a:p>
          <a:p>
            <a:r>
              <a:rPr lang="en-GB" sz="1100" b="0" i="0" u="none" strike="noStrike" cap="none" dirty="0">
                <a:solidFill>
                  <a:srgbClr val="000000"/>
                </a:solidFill>
                <a:effectLst/>
                <a:latin typeface="Arial"/>
                <a:ea typeface="Arial"/>
                <a:cs typeface="Arial"/>
                <a:sym typeface="Arial"/>
              </a:rPr>
              <a:t>At box sixteen is The Scottish Liberal Party – Scottish Liberal Party</a:t>
            </a:r>
          </a:p>
          <a:p>
            <a:r>
              <a:rPr lang="en-GB" sz="1100" b="0" i="0" u="none" strike="noStrike" cap="none" dirty="0">
                <a:solidFill>
                  <a:srgbClr val="000000"/>
                </a:solidFill>
                <a:effectLst/>
                <a:latin typeface="Arial"/>
                <a:ea typeface="Arial"/>
                <a:cs typeface="Arial"/>
                <a:sym typeface="Arial"/>
              </a:rPr>
              <a:t>At box seventeen is UK Independence Party (UKIP) – UKIP – Scrap Holyrood</a:t>
            </a:r>
          </a:p>
          <a:p>
            <a:r>
              <a:rPr lang="en-GB" sz="1100" b="0" i="0" u="none" strike="noStrike" cap="none" dirty="0">
                <a:solidFill>
                  <a:srgbClr val="000000"/>
                </a:solidFill>
                <a:effectLst/>
                <a:latin typeface="Arial"/>
                <a:ea typeface="Arial"/>
                <a:cs typeface="Arial"/>
                <a:sym typeface="Arial"/>
              </a:rPr>
              <a:t>At box eighteen is Mack, Paul </a:t>
            </a:r>
          </a:p>
          <a:p>
            <a:r>
              <a:rPr lang="en-GB" sz="1100" b="0" i="0" u="none" strike="noStrike" cap="none" dirty="0">
                <a:solidFill>
                  <a:srgbClr val="000000"/>
                </a:solidFill>
                <a:effectLst/>
                <a:latin typeface="Arial"/>
                <a:ea typeface="Arial"/>
                <a:cs typeface="Arial"/>
                <a:sym typeface="Arial"/>
              </a:rPr>
              <a:t>At box nineteen is McCarthy, Paddy, Independent</a:t>
            </a:r>
          </a:p>
          <a:p>
            <a:r>
              <a:rPr lang="en-GB" sz="1100" b="0" i="0" u="none" strike="noStrike" cap="none" dirty="0">
                <a:solidFill>
                  <a:srgbClr val="000000"/>
                </a:solidFill>
                <a:effectLst/>
                <a:latin typeface="Arial"/>
                <a:ea typeface="Arial"/>
                <a:cs typeface="Arial"/>
                <a:sym typeface="Arial"/>
              </a:rPr>
              <a:t>At box twenty is Wallace, William,  Independent </a:t>
            </a:r>
          </a:p>
          <a:p>
            <a:r>
              <a:rPr lang="en-GB" sz="1100" b="0" i="0" u="none" strike="noStrike" cap="none" dirty="0">
                <a:solidFill>
                  <a:srgbClr val="000000"/>
                </a:solidFill>
                <a:effectLst/>
                <a:latin typeface="Arial"/>
                <a:ea typeface="Arial"/>
                <a:cs typeface="Arial"/>
                <a:sym typeface="Arial"/>
              </a:rPr>
              <a:t> </a:t>
            </a:r>
          </a:p>
          <a:p>
            <a:r>
              <a:rPr lang="en-GB" sz="1100" b="0" i="0" u="none" strike="noStrike" cap="none" dirty="0">
                <a:solidFill>
                  <a:srgbClr val="000000"/>
                </a:solidFill>
                <a:effectLst/>
                <a:latin typeface="Arial"/>
                <a:ea typeface="Arial"/>
                <a:cs typeface="Arial"/>
                <a:sym typeface="Arial"/>
              </a:rPr>
              <a:t>This is the end of the ballot paper.</a:t>
            </a:r>
          </a:p>
          <a:p>
            <a:r>
              <a:rPr lang="en-GB" sz="1100" b="0" i="0" u="none" strike="noStrike" cap="none" dirty="0">
                <a:solidFill>
                  <a:srgbClr val="000000"/>
                </a:solidFill>
                <a:effectLst/>
                <a:latin typeface="Arial"/>
                <a:ea typeface="Arial"/>
                <a:cs typeface="Arial"/>
                <a:sym typeface="Arial"/>
              </a:rPr>
              <a:t>If you would like to hear the names of the parties and independent candidates standing in the West Scotland region again please press [#]</a:t>
            </a:r>
          </a:p>
          <a:p>
            <a:r>
              <a:rPr lang="en-GB" sz="1100" b="0" i="0" u="none" strike="noStrike" cap="none" dirty="0">
                <a:solidFill>
                  <a:srgbClr val="000000"/>
                </a:solidFill>
                <a:effectLst/>
                <a:latin typeface="Arial"/>
                <a:ea typeface="Arial"/>
                <a:cs typeface="Arial"/>
                <a:sym typeface="Arial"/>
              </a:rPr>
              <a:t>If you would like to return to the beginning to select a spoken constituency ballot paper or to hear the information again, please press [*].</a:t>
            </a:r>
          </a:p>
          <a:p>
            <a:r>
              <a:rPr lang="en-GB" sz="1100" b="0" i="0" u="none" strike="noStrike" cap="none" dirty="0">
                <a:solidFill>
                  <a:srgbClr val="000000"/>
                </a:solidFill>
                <a:effectLst/>
                <a:latin typeface="Arial"/>
                <a:ea typeface="Arial"/>
                <a:cs typeface="Arial"/>
                <a:sym typeface="Arial"/>
              </a:rPr>
              <a:t>If you would like to speak to someone in the Elections Office about the support available to you when voting, requesting a reasonable adjustment at a polling station or anything else, please press 5.</a:t>
            </a:r>
          </a:p>
          <a:p>
            <a:r>
              <a:rPr lang="en-GB" sz="1100" b="0" i="0" u="none" strike="noStrike" cap="none" dirty="0">
                <a:solidFill>
                  <a:srgbClr val="000000"/>
                </a:solidFill>
                <a:effectLst/>
                <a:latin typeface="Arial"/>
                <a:ea typeface="Arial"/>
                <a:cs typeface="Arial"/>
                <a:sym typeface="Arial"/>
              </a:rPr>
              <a:t> </a:t>
            </a:r>
          </a:p>
          <a:p>
            <a:r>
              <a:rPr lang="en-GB" sz="1100" b="0" i="0" u="none" strike="noStrike" cap="none">
                <a:solidFill>
                  <a:srgbClr val="000000"/>
                </a:solidFill>
                <a:effectLst/>
                <a:latin typeface="Arial"/>
                <a:ea typeface="Arial"/>
                <a:cs typeface="Arial"/>
                <a:sym typeface="Arial"/>
              </a:rPr>
              <a:t>Thank you again for calling.</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9270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B (space for extra text or partner logos)">
  <p:cSld name="Title Slide B (space for extra text or partner logos)">
    <p:spTree>
      <p:nvGrpSpPr>
        <p:cNvPr id="1" name="Shape 15"/>
        <p:cNvGrpSpPr/>
        <p:nvPr/>
      </p:nvGrpSpPr>
      <p:grpSpPr>
        <a:xfrm>
          <a:off x="0" y="0"/>
          <a:ext cx="0" cy="0"/>
          <a:chOff x="0" y="0"/>
          <a:chExt cx="0" cy="0"/>
        </a:xfrm>
      </p:grpSpPr>
      <p:pic>
        <p:nvPicPr>
          <p:cNvPr id="16" name="Google Shape;16;p5" descr="A picture containing text, businesscard, envelope,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17" name="Google Shape;17;p5"/>
          <p:cNvSpPr txBox="1">
            <a:spLocks noGrp="1"/>
          </p:cNvSpPr>
          <p:nvPr>
            <p:ph type="subTitle" idx="1"/>
          </p:nvPr>
        </p:nvSpPr>
        <p:spPr>
          <a:xfrm>
            <a:off x="695325" y="6012560"/>
            <a:ext cx="10477500" cy="6482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Source Sans Pro"/>
                <a:ea typeface="Source Sans Pro"/>
                <a:cs typeface="Source Sans Pro"/>
                <a:sym typeface="Source Sans Pr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Source Sans Pro"/>
                <a:ea typeface="Source Sans Pro"/>
                <a:cs typeface="Source Sans Pro"/>
                <a:sym typeface="Source Sans Pro"/>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8" name="Google Shape;18;p5"/>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5"/>
          <p:cNvSpPr txBox="1">
            <a:spLocks noGrp="1"/>
          </p:cNvSpPr>
          <p:nvPr>
            <p:ph type="body" idx="2"/>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129">
          <p15:clr>
            <a:srgbClr val="FBAE40"/>
          </p15:clr>
        </p15:guide>
        <p15:guide id="4" orient="horz" pos="3997">
          <p15:clr>
            <a:srgbClr val="FBAE40"/>
          </p15:clr>
        </p15:guide>
        <p15:guide id="5" orient="horz" pos="411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 E (with values text) 2 columns">
  <p:cSld name="Content slide E (with values text) 2 columns">
    <p:spTree>
      <p:nvGrpSpPr>
        <p:cNvPr id="1" name="Shape 68"/>
        <p:cNvGrpSpPr/>
        <p:nvPr/>
      </p:nvGrpSpPr>
      <p:grpSpPr>
        <a:xfrm>
          <a:off x="0" y="0"/>
          <a:ext cx="0" cy="0"/>
          <a:chOff x="0" y="0"/>
          <a:chExt cx="0" cy="0"/>
        </a:xfrm>
      </p:grpSpPr>
      <p:pic>
        <p:nvPicPr>
          <p:cNvPr id="69" name="Google Shape;69;p17"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0" name="Google Shape;70;p1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1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72" name="Google Shape;72;p1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F (with values text)">
  <p:cSld name="Content slide F (with values text)">
    <p:spTree>
      <p:nvGrpSpPr>
        <p:cNvPr id="1" name="Shape 73"/>
        <p:cNvGrpSpPr/>
        <p:nvPr/>
      </p:nvGrpSpPr>
      <p:grpSpPr>
        <a:xfrm>
          <a:off x="0" y="0"/>
          <a:ext cx="0" cy="0"/>
          <a:chOff x="0" y="0"/>
          <a:chExt cx="0" cy="0"/>
        </a:xfrm>
      </p:grpSpPr>
      <p:pic>
        <p:nvPicPr>
          <p:cNvPr id="74" name="Google Shape;74;p18"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5" name="Google Shape;75;p1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8"/>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F (with values text) 2 columns">
  <p:cSld name="Content slide F (with values text) 2 columns">
    <p:spTree>
      <p:nvGrpSpPr>
        <p:cNvPr id="1" name="Shape 77"/>
        <p:cNvGrpSpPr/>
        <p:nvPr/>
      </p:nvGrpSpPr>
      <p:grpSpPr>
        <a:xfrm>
          <a:off x="0" y="0"/>
          <a:ext cx="0" cy="0"/>
          <a:chOff x="0" y="0"/>
          <a:chExt cx="0" cy="0"/>
        </a:xfrm>
      </p:grpSpPr>
      <p:pic>
        <p:nvPicPr>
          <p:cNvPr id="78" name="Google Shape;78;p19"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79" name="Google Shape;79;p19"/>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9"/>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81" name="Google Shape;81;p19"/>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G (with values text)">
  <p:cSld name="Content slide G (with values text)">
    <p:spTree>
      <p:nvGrpSpPr>
        <p:cNvPr id="1" name="Shape 82"/>
        <p:cNvGrpSpPr/>
        <p:nvPr/>
      </p:nvGrpSpPr>
      <p:grpSpPr>
        <a:xfrm>
          <a:off x="0" y="0"/>
          <a:ext cx="0" cy="0"/>
          <a:chOff x="0" y="0"/>
          <a:chExt cx="0" cy="0"/>
        </a:xfrm>
      </p:grpSpPr>
      <p:pic>
        <p:nvPicPr>
          <p:cNvPr id="83" name="Google Shape;83;p20"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4" name="Google Shape;84;p2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G (with values text) 2 columns">
  <p:cSld name="Content slide G (with values text) 2 columns">
    <p:spTree>
      <p:nvGrpSpPr>
        <p:cNvPr id="1" name="Shape 86"/>
        <p:cNvGrpSpPr/>
        <p:nvPr/>
      </p:nvGrpSpPr>
      <p:grpSpPr>
        <a:xfrm>
          <a:off x="0" y="0"/>
          <a:ext cx="0" cy="0"/>
          <a:chOff x="0" y="0"/>
          <a:chExt cx="0" cy="0"/>
        </a:xfrm>
      </p:grpSpPr>
      <p:pic>
        <p:nvPicPr>
          <p:cNvPr id="87" name="Google Shape;87;p21" descr="Graphical user interface, application&#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88" name="Google Shape;88;p2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21"/>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90" name="Google Shape;90;p21"/>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H (no values text) 2 columns">
  <p:cSld name="Content slide H (no values text) 2 columns">
    <p:spTree>
      <p:nvGrpSpPr>
        <p:cNvPr id="1" name="Shape 95"/>
        <p:cNvGrpSpPr/>
        <p:nvPr/>
      </p:nvGrpSpPr>
      <p:grpSpPr>
        <a:xfrm>
          <a:off x="0" y="0"/>
          <a:ext cx="0" cy="0"/>
          <a:chOff x="0" y="0"/>
          <a:chExt cx="0" cy="0"/>
        </a:xfrm>
      </p:grpSpPr>
      <p:pic>
        <p:nvPicPr>
          <p:cNvPr id="96" name="Google Shape;96;p23"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7" name="Google Shape;97;p23"/>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23"/>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99" name="Google Shape;99;p23"/>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I (no values text) 2 columns">
  <p:cSld name="Content slide I (no values text) 2 columns">
    <p:spTree>
      <p:nvGrpSpPr>
        <p:cNvPr id="1" name="Shape 104"/>
        <p:cNvGrpSpPr/>
        <p:nvPr/>
      </p:nvGrpSpPr>
      <p:grpSpPr>
        <a:xfrm>
          <a:off x="0" y="0"/>
          <a:ext cx="0" cy="0"/>
          <a:chOff x="0" y="0"/>
          <a:chExt cx="0" cy="0"/>
        </a:xfrm>
      </p:grpSpPr>
      <p:pic>
        <p:nvPicPr>
          <p:cNvPr id="105" name="Google Shape;105;p25" descr="Shape, rectangl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06" name="Google Shape;106;p2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2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08" name="Google Shape;108;p2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846">
          <p15:clr>
            <a:srgbClr val="FBAE40"/>
          </p15:clr>
        </p15:guide>
        <p15:guide id="3" pos="686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J (no values text) 2 columns">
  <p:cSld name="Content slide J (no values text) 2 columns">
    <p:spTree>
      <p:nvGrpSpPr>
        <p:cNvPr id="1" name="Shape 113"/>
        <p:cNvGrpSpPr/>
        <p:nvPr/>
      </p:nvGrpSpPr>
      <p:grpSpPr>
        <a:xfrm>
          <a:off x="0" y="0"/>
          <a:ext cx="0" cy="0"/>
          <a:chOff x="0" y="0"/>
          <a:chExt cx="0" cy="0"/>
        </a:xfrm>
      </p:grpSpPr>
      <p:pic>
        <p:nvPicPr>
          <p:cNvPr id="114" name="Google Shape;114;p27" descr="Shape&#10;&#10;Description automatically generated"/>
          <p:cNvPicPr preferRelativeResize="0"/>
          <p:nvPr/>
        </p:nvPicPr>
        <p:blipFill rotWithShape="1">
          <a:blip r:embed="rId2">
            <a:alphaModFix/>
          </a:blip>
          <a:srcRect/>
          <a:stretch/>
        </p:blipFill>
        <p:spPr>
          <a:xfrm>
            <a:off x="0" y="0"/>
            <a:ext cx="12191997" cy="6858000"/>
          </a:xfrm>
          <a:prstGeom prst="rect">
            <a:avLst/>
          </a:prstGeom>
          <a:noFill/>
          <a:ln>
            <a:noFill/>
          </a:ln>
        </p:spPr>
      </p:pic>
      <p:sp>
        <p:nvSpPr>
          <p:cNvPr id="115" name="Google Shape;115;p2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6" name="Google Shape;116;p2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17" name="Google Shape;117;p2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L (no values text) 2 columns">
  <p:cSld name="Content slide J (no values text) 2 columns_1">
    <p:spTree>
      <p:nvGrpSpPr>
        <p:cNvPr id="1" name="Shape 122"/>
        <p:cNvGrpSpPr/>
        <p:nvPr/>
      </p:nvGrpSpPr>
      <p:grpSpPr>
        <a:xfrm>
          <a:off x="0" y="0"/>
          <a:ext cx="0" cy="0"/>
          <a:chOff x="0" y="0"/>
          <a:chExt cx="0" cy="0"/>
        </a:xfrm>
      </p:grpSpPr>
      <p:sp>
        <p:nvSpPr>
          <p:cNvPr id="123" name="Google Shape;123;g1e21ea93f54_0_257"/>
          <p:cNvSpPr/>
          <p:nvPr/>
        </p:nvSpPr>
        <p:spPr>
          <a:xfrm>
            <a:off x="0" y="0"/>
            <a:ext cx="12192000"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1e21ea93f54_0_257"/>
          <p:cNvSpPr txBox="1">
            <a:spLocks noGrp="1"/>
          </p:cNvSpPr>
          <p:nvPr>
            <p:ph type="title"/>
          </p:nvPr>
        </p:nvSpPr>
        <p:spPr>
          <a:xfrm>
            <a:off x="695325" y="549275"/>
            <a:ext cx="10801500" cy="896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5" name="Google Shape;125;g1e21ea93f54_0_257"/>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126" name="Google Shape;126;g1e21ea93f54_0_257"/>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C (no values text)">
  <p:cSld name="Content slide C (no values text)">
    <p:spTree>
      <p:nvGrpSpPr>
        <p:cNvPr id="1" name="Shape 46"/>
        <p:cNvGrpSpPr/>
        <p:nvPr/>
      </p:nvGrpSpPr>
      <p:grpSpPr>
        <a:xfrm>
          <a:off x="0" y="0"/>
          <a:ext cx="0" cy="0"/>
          <a:chOff x="0" y="0"/>
          <a:chExt cx="0" cy="0"/>
        </a:xfrm>
      </p:grpSpPr>
      <p:pic>
        <p:nvPicPr>
          <p:cNvPr id="47" name="Google Shape;47;p12" descr="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8" name="Google Shape;48;p12"/>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2"/>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extLst>
      <p:ext uri="{BB962C8B-B14F-4D97-AF65-F5344CB8AC3E}">
        <p14:creationId xmlns:p14="http://schemas.microsoft.com/office/powerpoint/2010/main" val="2233769725"/>
      </p:ext>
    </p:extLst>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C (with values text)">
  <p:cSld name="Title Slide C (with values text)">
    <p:spTree>
      <p:nvGrpSpPr>
        <p:cNvPr id="1" name="Shape 20"/>
        <p:cNvGrpSpPr/>
        <p:nvPr/>
      </p:nvGrpSpPr>
      <p:grpSpPr>
        <a:xfrm>
          <a:off x="0" y="0"/>
          <a:ext cx="0" cy="0"/>
          <a:chOff x="0" y="0"/>
          <a:chExt cx="0" cy="0"/>
        </a:xfrm>
      </p:grpSpPr>
      <p:pic>
        <p:nvPicPr>
          <p:cNvPr id="21" name="Google Shape;21;p6" descr="A picture containing text, businesscard,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2" name="Google Shape;22;p6"/>
          <p:cNvSpPr txBox="1">
            <a:spLocks noGrp="1"/>
          </p:cNvSpPr>
          <p:nvPr>
            <p:ph type="ctrTitle"/>
          </p:nvPr>
        </p:nvSpPr>
        <p:spPr>
          <a:xfrm>
            <a:off x="695325" y="1989138"/>
            <a:ext cx="7381875" cy="9976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lt1"/>
              </a:buClr>
              <a:buSzPts val="4800"/>
              <a:buFont typeface="Source Sans Pro SemiBold"/>
              <a:buNone/>
              <a:defRPr sz="4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6"/>
          <p:cNvSpPr txBox="1">
            <a:spLocks noGrp="1"/>
          </p:cNvSpPr>
          <p:nvPr>
            <p:ph type="body" idx="1"/>
          </p:nvPr>
        </p:nvSpPr>
        <p:spPr>
          <a:xfrm>
            <a:off x="695325" y="3415771"/>
            <a:ext cx="7381875" cy="873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Source Sans Pro"/>
                <a:ea typeface="Source Sans Pro"/>
                <a:cs typeface="Source Sans Pro"/>
                <a:sym typeface="Source Sans Pro"/>
              </a:defRPr>
            </a:lvl1pPr>
            <a:lvl2pPr marL="914400" marR="0" lvl="1"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2pPr>
            <a:lvl3pPr marL="1371600" marR="0" lvl="2"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Source Sans Pro"/>
              <a:buChar char="•"/>
              <a:defRPr sz="1800" i="0" u="none" strike="noStrike" cap="none">
                <a:solidFill>
                  <a:schemeClr val="lt1"/>
                </a:solidFill>
                <a:latin typeface="Source Sans Pro"/>
                <a:ea typeface="Source Sans Pro"/>
                <a:cs typeface="Source Sans Pro"/>
                <a:sym typeface="Source Sans Pro"/>
              </a:defRPr>
            </a:lvl9pPr>
          </a:lstStyle>
          <a:p>
            <a:endParaRPr/>
          </a:p>
        </p:txBody>
      </p:sp>
    </p:spTree>
  </p:cSld>
  <p:clrMapOvr>
    <a:masterClrMapping/>
  </p:clrMapOvr>
  <p:extLst>
    <p:ext uri="{DCECCB84-F9BA-43D5-87BE-67443E8EF086}">
      <p15:sldGuideLst xmlns:p15="http://schemas.microsoft.com/office/powerpoint/2012/main">
        <p15:guide id="1" orient="horz" pos="1253">
          <p15:clr>
            <a:srgbClr val="FBAE40"/>
          </p15:clr>
        </p15:guide>
        <p15:guide id="2" pos="438">
          <p15:clr>
            <a:srgbClr val="FBAE40"/>
          </p15:clr>
        </p15:guide>
        <p15:guide id="3" pos="7242">
          <p15:clr>
            <a:srgbClr val="FBAE40"/>
          </p15:clr>
        </p15:guide>
        <p15:guide id="4" orient="horz" pos="3997">
          <p15:clr>
            <a:srgbClr val="FBAE40"/>
          </p15:clr>
        </p15:guide>
        <p15:guide id="5" orient="horz" pos="4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A (with values text)">
  <p:cSld name="Content slide A (with values text)">
    <p:spTree>
      <p:nvGrpSpPr>
        <p:cNvPr id="1" name="Shape 24"/>
        <p:cNvGrpSpPr/>
        <p:nvPr/>
      </p:nvGrpSpPr>
      <p:grpSpPr>
        <a:xfrm>
          <a:off x="0" y="0"/>
          <a:ext cx="0" cy="0"/>
          <a:chOff x="0" y="0"/>
          <a:chExt cx="0" cy="0"/>
        </a:xfrm>
      </p:grpSpPr>
      <p:pic>
        <p:nvPicPr>
          <p:cNvPr id="25" name="Google Shape;25;p7"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26" name="Google Shape;26;p7"/>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7"/>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A (with values text) 2 columns">
  <p:cSld name="Content slide A (with values text) 2 columns">
    <p:spTree>
      <p:nvGrpSpPr>
        <p:cNvPr id="1" name="Shape 28"/>
        <p:cNvGrpSpPr/>
        <p:nvPr/>
      </p:nvGrpSpPr>
      <p:grpSpPr>
        <a:xfrm>
          <a:off x="0" y="0"/>
          <a:ext cx="0" cy="0"/>
          <a:chOff x="0" y="0"/>
          <a:chExt cx="0" cy="0"/>
        </a:xfrm>
      </p:grpSpPr>
      <p:pic>
        <p:nvPicPr>
          <p:cNvPr id="29" name="Google Shape;29;p8" descr="A picture containing tex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0" name="Google Shape;30;p8"/>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1"/>
              </a:buClr>
              <a:buSzPts val="2800"/>
              <a:buFont typeface="Source Sans Pro SemiBold"/>
              <a:buNone/>
              <a:defRPr sz="2800" b="0" i="0" u="none" strike="noStrike" cap="none">
                <a:solidFill>
                  <a:schemeClr val="accen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8"/>
          <p:cNvSpPr txBox="1">
            <a:spLocks noGrp="1"/>
          </p:cNvSpPr>
          <p:nvPr>
            <p:ph type="body" idx="1"/>
          </p:nvPr>
        </p:nvSpPr>
        <p:spPr>
          <a:xfrm>
            <a:off x="695325"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
        <p:nvSpPr>
          <p:cNvPr id="32" name="Google Shape;32;p8"/>
          <p:cNvSpPr txBox="1">
            <a:spLocks noGrp="1"/>
          </p:cNvSpPr>
          <p:nvPr>
            <p:ph type="body" idx="2"/>
          </p:nvPr>
        </p:nvSpPr>
        <p:spPr>
          <a:xfrm>
            <a:off x="6442950" y="1445675"/>
            <a:ext cx="50538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accent4"/>
              </a:buClr>
              <a:buSzPts val="2000"/>
              <a:buFont typeface="Arial"/>
              <a:buChar char="•"/>
              <a:defRPr sz="2000" b="0" i="0" u="none" strike="noStrike" cap="none">
                <a:solidFill>
                  <a:schemeClr val="dk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accent4"/>
              </a:buClr>
              <a:buSzPts val="2000"/>
              <a:buChar char="•"/>
              <a:defRPr sz="2000" i="0" u="none" strike="noStrike" cap="none">
                <a:solidFill>
                  <a:schemeClr val="dk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C (with values text)">
  <p:cSld name="Content slide C (with values text)">
    <p:spTree>
      <p:nvGrpSpPr>
        <p:cNvPr id="1" name="Shape 37"/>
        <p:cNvGrpSpPr/>
        <p:nvPr/>
      </p:nvGrpSpPr>
      <p:grpSpPr>
        <a:xfrm>
          <a:off x="0" y="0"/>
          <a:ext cx="0" cy="0"/>
          <a:chOff x="0" y="0"/>
          <a:chExt cx="0" cy="0"/>
        </a:xfrm>
      </p:grpSpPr>
      <p:pic>
        <p:nvPicPr>
          <p:cNvPr id="38" name="Google Shape;38;p10"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39" name="Google Shape;39;p10"/>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 name="Google Shape;40;p10"/>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C (with values text) 2 columns">
  <p:cSld name="Content slide C (with values text) 2 columns">
    <p:spTree>
      <p:nvGrpSpPr>
        <p:cNvPr id="1" name="Shape 41"/>
        <p:cNvGrpSpPr/>
        <p:nvPr/>
      </p:nvGrpSpPr>
      <p:grpSpPr>
        <a:xfrm>
          <a:off x="0" y="0"/>
          <a:ext cx="0" cy="0"/>
          <a:chOff x="0" y="0"/>
          <a:chExt cx="0" cy="0"/>
        </a:xfrm>
      </p:grpSpPr>
      <p:pic>
        <p:nvPicPr>
          <p:cNvPr id="42" name="Google Shape;42;p11" descr="A picture containing text, businesscard, vector graphics, clipart&#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43" name="Google Shape;43;p11"/>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11"/>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45" name="Google Shape;45;p11"/>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D (with values text)">
  <p:cSld name="Content slide D (with values text)">
    <p:spTree>
      <p:nvGrpSpPr>
        <p:cNvPr id="1" name="Shape 55"/>
        <p:cNvGrpSpPr/>
        <p:nvPr/>
      </p:nvGrpSpPr>
      <p:grpSpPr>
        <a:xfrm>
          <a:off x="0" y="0"/>
          <a:ext cx="0" cy="0"/>
          <a:chOff x="0" y="0"/>
          <a:chExt cx="0" cy="0"/>
        </a:xfrm>
      </p:grpSpPr>
      <p:pic>
        <p:nvPicPr>
          <p:cNvPr id="56" name="Google Shape;56;p14"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57" name="Google Shape;57;p14"/>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14"/>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 D (with values text) 2 columns">
  <p:cSld name="Content slide D (with values text) 2 columns">
    <p:spTree>
      <p:nvGrpSpPr>
        <p:cNvPr id="1" name="Shape 59"/>
        <p:cNvGrpSpPr/>
        <p:nvPr/>
      </p:nvGrpSpPr>
      <p:grpSpPr>
        <a:xfrm>
          <a:off x="0" y="0"/>
          <a:ext cx="0" cy="0"/>
          <a:chOff x="0" y="0"/>
          <a:chExt cx="0" cy="0"/>
        </a:xfrm>
      </p:grpSpPr>
      <p:pic>
        <p:nvPicPr>
          <p:cNvPr id="60" name="Google Shape;60;p15" descr="Shape&#10;&#10;Description automatically generated with medium confidence"/>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1" name="Google Shape;61;p15"/>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5"/>
          <p:cNvSpPr txBox="1">
            <a:spLocks noGrp="1"/>
          </p:cNvSpPr>
          <p:nvPr>
            <p:ph type="body" idx="1"/>
          </p:nvPr>
        </p:nvSpPr>
        <p:spPr>
          <a:xfrm>
            <a:off x="695325"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
        <p:nvSpPr>
          <p:cNvPr id="63" name="Google Shape;63;p15"/>
          <p:cNvSpPr txBox="1">
            <a:spLocks noGrp="1"/>
          </p:cNvSpPr>
          <p:nvPr>
            <p:ph type="body" idx="2"/>
          </p:nvPr>
        </p:nvSpPr>
        <p:spPr>
          <a:xfrm>
            <a:off x="6446520" y="1445682"/>
            <a:ext cx="5056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E (with values text)">
  <p:cSld name="Content slide E (with values text)">
    <p:spTree>
      <p:nvGrpSpPr>
        <p:cNvPr id="1" name="Shape 64"/>
        <p:cNvGrpSpPr/>
        <p:nvPr/>
      </p:nvGrpSpPr>
      <p:grpSpPr>
        <a:xfrm>
          <a:off x="0" y="0"/>
          <a:ext cx="0" cy="0"/>
          <a:chOff x="0" y="0"/>
          <a:chExt cx="0" cy="0"/>
        </a:xfrm>
      </p:grpSpPr>
      <p:pic>
        <p:nvPicPr>
          <p:cNvPr id="65" name="Google Shape;65;p16" descr="A picture containing shape&#10;&#10;Description automatically generated"/>
          <p:cNvPicPr preferRelativeResize="0"/>
          <p:nvPr/>
        </p:nvPicPr>
        <p:blipFill rotWithShape="1">
          <a:blip r:embed="rId2">
            <a:alphaModFix/>
          </a:blip>
          <a:srcRect/>
          <a:stretch/>
        </p:blipFill>
        <p:spPr>
          <a:xfrm>
            <a:off x="1524" y="0"/>
            <a:ext cx="12188952" cy="6858000"/>
          </a:xfrm>
          <a:prstGeom prst="rect">
            <a:avLst/>
          </a:prstGeom>
          <a:noFill/>
          <a:ln>
            <a:noFill/>
          </a:ln>
        </p:spPr>
      </p:pic>
      <p:sp>
        <p:nvSpPr>
          <p:cNvPr id="66" name="Google Shape;66;p16"/>
          <p:cNvSpPr txBox="1">
            <a:spLocks noGrp="1"/>
          </p:cNvSpPr>
          <p:nvPr>
            <p:ph type="title"/>
          </p:nvPr>
        </p:nvSpPr>
        <p:spPr>
          <a:xfrm>
            <a:off x="695325" y="549275"/>
            <a:ext cx="10801350" cy="896407"/>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800"/>
              <a:buFont typeface="Source Sans Pro SemiBold"/>
              <a:buNone/>
              <a:defRPr sz="2800" b="0" i="0" u="none" strike="noStrike" cap="none">
                <a:solidFill>
                  <a:schemeClr val="lt1"/>
                </a:solidFill>
                <a:latin typeface="Source Sans Pro SemiBold"/>
                <a:ea typeface="Source Sans Pro SemiBold"/>
                <a:cs typeface="Source Sans Pro SemiBold"/>
                <a:sym typeface="Source Sans Pro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6"/>
          <p:cNvSpPr txBox="1">
            <a:spLocks noGrp="1"/>
          </p:cNvSpPr>
          <p:nvPr>
            <p:ph type="body" idx="1"/>
          </p:nvPr>
        </p:nvSpPr>
        <p:spPr>
          <a:xfrm>
            <a:off x="695325" y="1445682"/>
            <a:ext cx="10801500" cy="4590900"/>
          </a:xfrm>
          <a:prstGeom prst="rect">
            <a:avLst/>
          </a:prstGeom>
          <a:noFill/>
          <a:ln>
            <a:noFill/>
          </a:ln>
        </p:spPr>
        <p:txBody>
          <a:bodyPr spcFirstLastPara="1" wrap="square" lIns="0" tIns="0" rIns="0" bIns="0" anchor="t" anchorCtr="0">
            <a:noAutofit/>
          </a:bodyPr>
          <a:lstStyle>
            <a:lvl1pPr marL="457200" marR="0" lvl="0"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1pPr>
            <a:lvl2pPr marL="914400" marR="0" lvl="1"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2pPr>
            <a:lvl3pPr marL="1371600" marR="0" lvl="2"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3pPr>
            <a:lvl4pPr marL="1828800" marR="0" lvl="3"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4pPr>
            <a:lvl5pPr marL="2286000" marR="0" lvl="4" indent="-355600" algn="l" rtl="0">
              <a:lnSpc>
                <a:spcPct val="110000"/>
              </a:lnSpc>
              <a:spcBef>
                <a:spcPts val="800"/>
              </a:spcBef>
              <a:spcAft>
                <a:spcPts val="0"/>
              </a:spcAft>
              <a:buClr>
                <a:schemeClr val="lt1"/>
              </a:buClr>
              <a:buSzPts val="2000"/>
              <a:buFont typeface="Arial"/>
              <a:buChar char="•"/>
              <a:defRPr sz="2000" b="0" i="0" u="none" strike="noStrike" cap="none">
                <a:solidFill>
                  <a:schemeClr val="lt1"/>
                </a:solidFill>
                <a:latin typeface="Source Sans Pro Light"/>
                <a:ea typeface="Source Sans Pro Light"/>
                <a:cs typeface="Source Sans Pro Light"/>
                <a:sym typeface="Source Sans Pro Light"/>
              </a:defRPr>
            </a:lvl5pPr>
            <a:lvl6pPr marL="2743200" marR="0" lvl="5"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6pPr>
            <a:lvl7pPr marL="3200400" marR="0" lvl="6"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7pPr>
            <a:lvl8pPr marL="3657600" marR="0" lvl="7"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8pPr>
            <a:lvl9pPr marL="4114800" marR="0" lvl="8" indent="-355600" algn="l" rtl="0">
              <a:lnSpc>
                <a:spcPct val="90000"/>
              </a:lnSpc>
              <a:spcBef>
                <a:spcPts val="500"/>
              </a:spcBef>
              <a:spcAft>
                <a:spcPts val="0"/>
              </a:spcAft>
              <a:buClr>
                <a:schemeClr val="lt1"/>
              </a:buClr>
              <a:buSzPts val="2000"/>
              <a:buChar char="•"/>
              <a:defRPr sz="2000" i="0" u="none" strike="noStrike" cap="none">
                <a:solidFill>
                  <a:schemeClr val="lt1"/>
                </a:solidFill>
                <a:latin typeface="Source Sans Pro Light"/>
                <a:ea typeface="Source Sans Pro Light"/>
                <a:cs typeface="Source Sans Pro Light"/>
                <a:sym typeface="Source Sans Pro Light"/>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38">
          <p15:clr>
            <a:srgbClr val="FBAE40"/>
          </p15:clr>
        </p15:guide>
        <p15:guide id="3" pos="724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TextBox 2">
            <a:extLst>
              <a:ext uri="{FF2B5EF4-FFF2-40B4-BE49-F238E27FC236}">
                <a16:creationId xmlns:a16="http://schemas.microsoft.com/office/drawing/2014/main" id="{0FFEE083-9096-10AB-84B2-33583DA20904}"/>
              </a:ext>
            </a:extLst>
          </p:cNvPr>
          <p:cNvSpPr txBox="1"/>
          <p:nvPr userDrawn="1">
            <p:extLst>
              <p:ext uri="{1162E1C5-73C7-4A58-AE30-91384D911F3F}">
                <p184:classification xmlns:p184="http://schemas.microsoft.com/office/powerpoint/2018/4/main" val="hdr"/>
              </p:ext>
            </p:extLst>
          </p:nvPr>
        </p:nvSpPr>
        <p:spPr>
          <a:xfrm>
            <a:off x="5874512" y="63500"/>
            <a:ext cx="477838" cy="182880"/>
          </a:xfrm>
          <a:prstGeom prst="rect">
            <a:avLst/>
          </a:prstGeom>
        </p:spPr>
        <p:txBody>
          <a:bodyPr horzOverflow="overflow" lIns="0" tIns="0" rIns="0" bIns="0">
            <a:spAutoFit/>
          </a:bodyPr>
          <a:lstStyle/>
          <a:p>
            <a:pPr algn="l"/>
            <a:r>
              <a:rPr lang="en-GB" sz="1200">
                <a:solidFill>
                  <a:srgbClr val="008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7"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9" r:id="rId15"/>
    <p:sldLayoutId id="2147483671" r:id="rId16"/>
    <p:sldLayoutId id="2147483673" r:id="rId17"/>
    <p:sldLayoutId id="2147483675"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e21ea93f54_0_399"/>
          <p:cNvSpPr txBox="1">
            <a:spLocks noGrp="1"/>
          </p:cNvSpPr>
          <p:nvPr>
            <p:ph type="title"/>
          </p:nvPr>
        </p:nvSpPr>
        <p:spPr>
          <a:xfrm>
            <a:off x="695325" y="0"/>
            <a:ext cx="10801500" cy="6858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800" b="1" dirty="0">
                <a:latin typeface="Source Sans Pro"/>
                <a:ea typeface="Source Sans Pro"/>
                <a:sym typeface="Source Sans Pro"/>
              </a:rPr>
              <a:t>Scottish Parliament Election </a:t>
            </a:r>
            <a:br>
              <a:rPr lang="en-US" sz="4800" b="1" dirty="0">
                <a:latin typeface="Source Sans Pro"/>
                <a:ea typeface="Source Sans Pro"/>
                <a:sym typeface="Source Sans Pro"/>
              </a:rPr>
            </a:br>
            <a:r>
              <a:rPr lang="en-US" sz="4800" b="1" dirty="0">
                <a:latin typeface="Source Sans Pro"/>
                <a:ea typeface="Source Sans Pro"/>
                <a:sym typeface="Source Sans Pro"/>
              </a:rPr>
              <a:t>Thursday 7</a:t>
            </a:r>
            <a:r>
              <a:rPr lang="en-US" sz="4800" b="1" baseline="30000" dirty="0">
                <a:latin typeface="Source Sans Pro"/>
                <a:ea typeface="Source Sans Pro"/>
                <a:sym typeface="Source Sans Pro"/>
              </a:rPr>
              <a:t>th</a:t>
            </a:r>
            <a:r>
              <a:rPr lang="en-US" sz="4800" b="1" dirty="0">
                <a:latin typeface="Source Sans Pro"/>
                <a:ea typeface="Source Sans Pro"/>
                <a:sym typeface="Source Sans Pro"/>
              </a:rPr>
              <a:t> May 2026</a:t>
            </a:r>
            <a:endParaRPr dirty="0"/>
          </a:p>
        </p:txBody>
      </p:sp>
      <p:pic>
        <p:nvPicPr>
          <p:cNvPr id="5" name="Audio 4">
            <a:hlinkClick r:id="" action="ppaction://media"/>
            <a:extLst>
              <a:ext uri="{FF2B5EF4-FFF2-40B4-BE49-F238E27FC236}">
                <a16:creationId xmlns:a16="http://schemas.microsoft.com/office/drawing/2014/main" id="{285C43C2-6A8F-1BC1-1531-2209BBA8F68A}"/>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10052304" y="4718304"/>
            <a:ext cx="2057400" cy="2057400"/>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2000" advTm="221884"/>
    </mc:Choice>
    <mc:Fallback>
      <p:transition spd="slow" advTm="2218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A3ADD-1070-2824-31BE-CFD4EDFAD4DB}"/>
              </a:ext>
            </a:extLst>
          </p:cNvPr>
          <p:cNvSpPr>
            <a:spLocks noGrp="1"/>
          </p:cNvSpPr>
          <p:nvPr>
            <p:ph type="title"/>
          </p:nvPr>
        </p:nvSpPr>
        <p:spPr/>
        <p:txBody>
          <a:bodyPr/>
          <a:lstStyle/>
          <a:p>
            <a:r>
              <a:rPr lang="en-GB" dirty="0"/>
              <a:t>Scottish Parliament Election Thursday 7</a:t>
            </a:r>
            <a:r>
              <a:rPr lang="en-GB" baseline="30000" dirty="0"/>
              <a:t>th</a:t>
            </a:r>
            <a:r>
              <a:rPr lang="en-GB" dirty="0"/>
              <a:t> May 2026</a:t>
            </a:r>
          </a:p>
        </p:txBody>
      </p:sp>
      <p:sp>
        <p:nvSpPr>
          <p:cNvPr id="3" name="Text Placeholder 2">
            <a:extLst>
              <a:ext uri="{FF2B5EF4-FFF2-40B4-BE49-F238E27FC236}">
                <a16:creationId xmlns:a16="http://schemas.microsoft.com/office/drawing/2014/main" id="{F064C11F-07DF-7924-74C5-3084BC984D93}"/>
              </a:ext>
            </a:extLst>
          </p:cNvPr>
          <p:cNvSpPr>
            <a:spLocks noGrp="1"/>
          </p:cNvSpPr>
          <p:nvPr>
            <p:ph type="body" idx="1"/>
          </p:nvPr>
        </p:nvSpPr>
        <p:spPr/>
        <p:txBody>
          <a:bodyPr/>
          <a:lstStyle/>
          <a:p>
            <a:endParaRPr lang="en-GB" dirty="0"/>
          </a:p>
          <a:p>
            <a:r>
              <a:rPr lang="en-GB" sz="3600" b="1" dirty="0">
                <a:latin typeface="Source Sans Pro" panose="020B0503030403020204" pitchFamily="34" charset="0"/>
                <a:ea typeface="Source Sans Pro" panose="020B0503030403020204" pitchFamily="34" charset="0"/>
              </a:rPr>
              <a:t>West Scotland region ballot paper instructions</a:t>
            </a:r>
          </a:p>
        </p:txBody>
      </p:sp>
      <p:pic>
        <p:nvPicPr>
          <p:cNvPr id="6" name="Recorded Sound">
            <a:hlinkClick r:id="" action="ppaction://media"/>
            <a:extLst>
              <a:ext uri="{FF2B5EF4-FFF2-40B4-BE49-F238E27FC236}">
                <a16:creationId xmlns:a16="http://schemas.microsoft.com/office/drawing/2014/main" id="{5B0D11A5-B543-7AE1-E171-2967CFB5F94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000865846"/>
      </p:ext>
    </p:extLst>
  </p:cSld>
  <p:clrMapOvr>
    <a:masterClrMapping/>
  </p:clrMapOvr>
  <mc:AlternateContent xmlns:mc="http://schemas.openxmlformats.org/markup-compatibility/2006" xmlns:p14="http://schemas.microsoft.com/office/powerpoint/2010/main">
    <mc:Choice Requires="p14">
      <p:transition spd="slow" p14:dur="2000" advTm="3981"/>
    </mc:Choice>
    <mc:Fallback xmlns="">
      <p:transition spd="slow" advTm="3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Renfrewshire_Council_Bright">
      <a:dk1>
        <a:srgbClr val="000000"/>
      </a:dk1>
      <a:lt1>
        <a:srgbClr val="FFFFFF"/>
      </a:lt1>
      <a:dk2>
        <a:srgbClr val="39327C"/>
      </a:dk2>
      <a:lt2>
        <a:srgbClr val="FFFFFF"/>
      </a:lt2>
      <a:accent1>
        <a:srgbClr val="39327C"/>
      </a:accent1>
      <a:accent2>
        <a:srgbClr val="971465"/>
      </a:accent2>
      <a:accent3>
        <a:srgbClr val="6E347F"/>
      </a:accent3>
      <a:accent4>
        <a:srgbClr val="D8117D"/>
      </a:accent4>
      <a:accent5>
        <a:srgbClr val="009DC3"/>
      </a:accent5>
      <a:accent6>
        <a:srgbClr val="009F9B"/>
      </a:accent6>
      <a:hlink>
        <a:srgbClr val="00A2C9"/>
      </a:hlink>
      <a:folHlink>
        <a:srgbClr val="D811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cdaaa5e-4dad-441c-bde5-3d623657e334">
      <Terms xmlns="http://schemas.microsoft.com/office/infopath/2007/PartnerControls"/>
    </lcf76f155ced4ddcb4097134ff3c332f>
    <TaxCatchAll xmlns="fe59b8d8-6b1a-44b3-9f6e-6e39f1ebeb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059170CBC3A347A12004D0F59E010F" ma:contentTypeVersion="17" ma:contentTypeDescription="Create a new document." ma:contentTypeScope="" ma:versionID="bc34acedd05844f49a0eb0d84925d3fa">
  <xsd:schema xmlns:xsd="http://www.w3.org/2001/XMLSchema" xmlns:xs="http://www.w3.org/2001/XMLSchema" xmlns:p="http://schemas.microsoft.com/office/2006/metadata/properties" xmlns:ns2="8cdaaa5e-4dad-441c-bde5-3d623657e334" xmlns:ns3="fe59b8d8-6b1a-44b3-9f6e-6e39f1ebebc9" targetNamespace="http://schemas.microsoft.com/office/2006/metadata/properties" ma:root="true" ma:fieldsID="60575194a55db17659817427ab1446ba" ns2:_="" ns3:_="">
    <xsd:import namespace="8cdaaa5e-4dad-441c-bde5-3d623657e334"/>
    <xsd:import namespace="fe59b8d8-6b1a-44b3-9f6e-6e39f1ebeb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aaa5e-4dad-441c-bde5-3d623657e3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6603f3a-4783-45df-a784-4181458f7fa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59b8d8-6b1a-44b3-9f6e-6e39f1ebebc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154678c-d0f1-4f33-bf94-1269d3fb4ae2}" ma:internalName="TaxCatchAll" ma:showField="CatchAllData" ma:web="fe59b8d8-6b1a-44b3-9f6e-6e39f1ebeb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F451E1-063B-4CA4-B436-926003347A3A}">
  <ds:schemaRefs>
    <ds:schemaRef ds:uri="http://schemas.microsoft.com/office/2006/documentManagement/type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fe59b8d8-6b1a-44b3-9f6e-6e39f1ebebc9"/>
    <ds:schemaRef ds:uri="8cdaaa5e-4dad-441c-bde5-3d623657e334"/>
    <ds:schemaRef ds:uri="http://www.w3.org/XML/1998/namespace"/>
  </ds:schemaRefs>
</ds:datastoreItem>
</file>

<file path=customXml/itemProps2.xml><?xml version="1.0" encoding="utf-8"?>
<ds:datastoreItem xmlns:ds="http://schemas.openxmlformats.org/officeDocument/2006/customXml" ds:itemID="{8F451F41-DF31-4DD5-B92B-3F49B3F6A3C5}">
  <ds:schemaRefs>
    <ds:schemaRef ds:uri="http://schemas.microsoft.com/sharepoint/v3/contenttype/forms"/>
  </ds:schemaRefs>
</ds:datastoreItem>
</file>

<file path=customXml/itemProps3.xml><?xml version="1.0" encoding="utf-8"?>
<ds:datastoreItem xmlns:ds="http://schemas.openxmlformats.org/officeDocument/2006/customXml" ds:itemID="{8FBED27B-AB23-4018-948A-634FD69FDFB8}">
  <ds:schemaRefs>
    <ds:schemaRef ds:uri="8cdaaa5e-4dad-441c-bde5-3d623657e334"/>
    <ds:schemaRef ds:uri="fe59b8d8-6b1a-44b3-9f6e-6e39f1ebeb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203</TotalTime>
  <Words>491</Words>
  <Application>Microsoft Office PowerPoint</Application>
  <PresentationFormat>Widescreen</PresentationFormat>
  <Paragraphs>35</Paragraphs>
  <Slides>2</Slides>
  <Notes>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Source Sans Pro Light</vt:lpstr>
      <vt:lpstr>Arial</vt:lpstr>
      <vt:lpstr>Calibri</vt:lpstr>
      <vt:lpstr>Source Sans Pro</vt:lpstr>
      <vt:lpstr>Source Sans Pro SemiBold</vt:lpstr>
      <vt:lpstr>Office Theme</vt:lpstr>
      <vt:lpstr>Scottish Parliament Election  Thursday 7th May 2026</vt:lpstr>
      <vt:lpstr>Scottish Parliament Election Thursday 7th May 2026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DXP programme</dc:title>
  <dc:creator>Joey Gartin</dc:creator>
  <cp:lastModifiedBy>Claire Martin</cp:lastModifiedBy>
  <cp:revision>7</cp:revision>
  <dcterms:created xsi:type="dcterms:W3CDTF">2021-03-30T08:37:27Z</dcterms:created>
  <dcterms:modified xsi:type="dcterms:W3CDTF">2026-04-23T09:53:49Z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0x01010035059170CBC3A347A12004D0F59E010F</vt:lpwstr>
  </property>
  <property fmtid="{D5CDD505-2E9C-101B-9397-08002B2CF9AE}" pid="3" name="MediaServiceImageTags">
    <vt:lpwstr/>
  </property>
  <property fmtid="{D5CDD505-2E9C-101B-9397-08002B2CF9AE}" pid="4" name="MSIP_Label_7cadd16b-2414-4e18-b4d7-4ccb98439d5a_Enabled">
    <vt:lpwstr>true</vt:lpwstr>
  </property>
  <property fmtid="{D5CDD505-2E9C-101B-9397-08002B2CF9AE}" pid="5" name="MSIP_Label_7cadd16b-2414-4e18-b4d7-4ccb98439d5a_SetDate">
    <vt:lpwstr>2026-04-23T07:56:54Z</vt:lpwstr>
  </property>
  <property fmtid="{D5CDD505-2E9C-101B-9397-08002B2CF9AE}" pid="6" name="MSIP_Label_7cadd16b-2414-4e18-b4d7-4ccb98439d5a_Method">
    <vt:lpwstr>Privileged</vt:lpwstr>
  </property>
  <property fmtid="{D5CDD505-2E9C-101B-9397-08002B2CF9AE}" pid="7" name="MSIP_Label_7cadd16b-2414-4e18-b4d7-4ccb98439d5a_Name">
    <vt:lpwstr>Public</vt:lpwstr>
  </property>
  <property fmtid="{D5CDD505-2E9C-101B-9397-08002B2CF9AE}" pid="8" name="MSIP_Label_7cadd16b-2414-4e18-b4d7-4ccb98439d5a_SiteId">
    <vt:lpwstr>ca295336-1aa6-4486-b2b2-cf7669625305</vt:lpwstr>
  </property>
  <property fmtid="{D5CDD505-2E9C-101B-9397-08002B2CF9AE}" pid="9" name="MSIP_Label_7cadd16b-2414-4e18-b4d7-4ccb98439d5a_ActionId">
    <vt:lpwstr>2cbd3f82-f8d3-4fbc-b653-fa58eb4ff94f</vt:lpwstr>
  </property>
  <property fmtid="{D5CDD505-2E9C-101B-9397-08002B2CF9AE}" pid="10" name="MSIP_Label_7cadd16b-2414-4e18-b4d7-4ccb98439d5a_ContentBits">
    <vt:lpwstr>1</vt:lpwstr>
  </property>
  <property fmtid="{D5CDD505-2E9C-101B-9397-08002B2CF9AE}" pid="11" name="MSIP_Label_7cadd16b-2414-4e18-b4d7-4ccb98439d5a_Tag">
    <vt:lpwstr>10, 0, 1, 1</vt:lpwstr>
  </property>
  <property fmtid="{D5CDD505-2E9C-101B-9397-08002B2CF9AE}" pid="12" name="ClassificationContentMarkingHeaderLocations">
    <vt:lpwstr>Office Theme:3</vt:lpwstr>
  </property>
  <property fmtid="{D5CDD505-2E9C-101B-9397-08002B2CF9AE}" pid="13" name="ClassificationContentMarkingHeaderText">
    <vt:lpwstr>PUBLIC</vt:lpwstr>
  </property>
</Properties>
</file>