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9" r:id="rId5"/>
    <p:sldId id="258" r:id="rId6"/>
  </p:sldIdLst>
  <p:sldSz cx="12192000" cy="6858000"/>
  <p:notesSz cx="6858000" cy="9144000"/>
  <p:embeddedFontLst>
    <p:embeddedFont>
      <p:font typeface="Source Sans Pro" panose="020B0503030403020204" pitchFamily="34" charset="0"/>
      <p:regular r:id="rId8"/>
      <p:bold r:id="rId9"/>
      <p:italic r:id="rId10"/>
      <p:boldItalic r:id="rId11"/>
    </p:embeddedFont>
    <p:embeddedFont>
      <p:font typeface="Source Sans Pro Light" panose="020B0403030403020204" pitchFamily="34" charset="0"/>
      <p:regular r:id="rId12"/>
      <p:italic r:id="rId13"/>
    </p:embeddedFont>
    <p:embeddedFont>
      <p:font typeface="Source Sans Pro SemiBold" panose="020B0603030403020204" pitchFamily="34"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7" roundtripDataSignature="AMtx7mjXFRIhD04KirEAFtJ6+apCXID6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A82108-DA64-BD57-0E37-8CCF9E2BCEE3}" name="Catherine O'Regan" initials="CO" userId="S::catherine.oregan@renfrewshire.gov.uk::5bfd6a2b-4e8c-4bb9-b14b-ad65cfba0e1f" providerId="AD"/>
  <p188:author id="{D7C20F25-FFFD-930B-F295-0623CB2E79DA}" name="Joey Gartin" initials="JG" userId="S::joey.gartin@renfrewshire.gov.uk::fe917c24-9579-4767-b0d6-c36e1df3b842" providerId="AD"/>
  <p188:author id="{7740A5BF-2D90-0F55-5E45-7B36DEAA312B}" name="Philippe Fara" initials="PF" userId="S::philippe.fara@renfrewshire.gov.uk::ecb892ce-7c97-4a79-94c5-dd7c968097fb" providerId="AD"/>
  <p188:author id="{7EBB18F8-7839-2498-D6EE-ADCC7797BA28}" name="Daniel Baychev" initials="DB" userId="S::daniel.baychev@renfrewshire.gov.uk::506d3e3f-ae9d-400e-8019-c2b3ed4ccf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rjun Mahadevan" initials="" lastIdx="8" clrIdx="0"/>
  <p:cmAuthor id="1" name="Neil Clark" initials="" lastIdx="6" clrIdx="1"/>
  <p:cmAuthor id="2" name="Rosalyn Hewitt" initials="" lastIdx="4" clrIdx="2"/>
  <p:cmAuthor id="3" name="James South" initials="" lastIdx="2" clrIdx="3"/>
  <p:cmAuthor id="4" name="Ronan Fitzgerald" initials="" lastIdx="2" clrIdx="4"/>
  <p:cmAuthor id="5" name="Mariola Romero"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9327C"/>
    <a:srgbClr val="E6007E"/>
    <a:srgbClr val="FFFFFF"/>
    <a:srgbClr val="675EBE"/>
    <a:srgbClr val="FFEFF8"/>
    <a:srgbClr val="E6E6E6"/>
    <a:srgbClr val="F2EAF3"/>
    <a:srgbClr val="00CC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FB008-876F-4576-8623-161BBA276D3B}" v="1" dt="2026-04-23T10:08:07.060"/>
  </p1510:revLst>
</p1510:revInfo>
</file>

<file path=ppt/tableStyles.xml><?xml version="1.0" encoding="utf-8"?>
<a:tblStyleLst xmlns:a="http://schemas.openxmlformats.org/drawingml/2006/main" def="{D17CC63C-FE66-4471-8953-6EE1C9295B3B}">
  <a:tblStyle styleId="{D17CC63C-FE66-4471-8953-6EE1C9295B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9" autoAdjust="0"/>
  </p:normalViewPr>
  <p:slideViewPr>
    <p:cSldViewPr snapToGrid="0">
      <p:cViewPr varScale="1">
        <p:scale>
          <a:sx n="53" d="100"/>
          <a:sy n="53" d="100"/>
        </p:scale>
        <p:origin x="1152" y="44"/>
      </p:cViewPr>
      <p:guideLst/>
    </p:cSldViewPr>
  </p:slideViewPr>
  <p:notesTextViewPr>
    <p:cViewPr>
      <p:scale>
        <a:sx n="1" d="1"/>
        <a:sy n="1" d="1"/>
      </p:scale>
      <p:origin x="0" y="-17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customXml" Target="../customXml/item3.xml"/><Relationship Id="rId214" Type="http://schemas.microsoft.com/office/2018/10/relationships/authors" Target="authors.xml"/><Relationship Id="rId7" Type="http://schemas.openxmlformats.org/officeDocument/2006/relationships/notesMaster" Target="notesMasters/notesMaster1.xml"/><Relationship Id="rId12" Type="http://schemas.openxmlformats.org/officeDocument/2006/relationships/font" Target="fonts/font5.fntdata"/><Relationship Id="rId213" Type="http://schemas.microsoft.com/office/2015/10/relationships/revisionInfo" Target="revisionInfo.xml"/><Relationship Id="rId2" Type="http://schemas.openxmlformats.org/officeDocument/2006/relationships/customXml" Target="../customXml/item2.xml"/><Relationship Id="rId20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1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08" Type="http://schemas.openxmlformats.org/officeDocument/2006/relationships/commentAuthors" Target="commentAuthors.xml"/><Relationship Id="rId10" Type="http://schemas.openxmlformats.org/officeDocument/2006/relationships/font" Target="fonts/font3.fntdata"/><Relationship Id="rId21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07" Type="http://customschemas.google.com/relationships/presentationmetadata" Target="metadata"/><Relationship Id="rId2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21ea93f5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21ea93f5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You will shortly hear the names of the candidates standing for election to represent the Paisley constituency in the Scottish Parliament election on Thursday 7th May 2026.</a:t>
            </a:r>
          </a:p>
          <a:p>
            <a:r>
              <a:rPr lang="en-GB" sz="1100" b="0" i="0" u="none" strike="noStrike" cap="none" dirty="0">
                <a:solidFill>
                  <a:srgbClr val="000000"/>
                </a:solidFill>
                <a:effectLst/>
                <a:latin typeface="Arial"/>
                <a:ea typeface="Arial"/>
                <a:cs typeface="Arial"/>
                <a:sym typeface="Arial"/>
              </a:rPr>
              <a:t>On the constituency ballot paper, you vote for only one candidate by putting a cross in the box next to your choice. Candidates are listed alphabetically by surname on the ballot paper and will be read out now, surname first, in the order that they appear. We also say which numbered voting box the candidate’s name is next to so that you can find it independently if you are using a tactile voting aid with braille and embossed numbers. </a:t>
            </a:r>
          </a:p>
          <a:p>
            <a:r>
              <a:rPr lang="en-GB" sz="1100" b="0" i="0" u="none" strike="noStrike" cap="none" dirty="0">
                <a:solidFill>
                  <a:srgbClr val="000000"/>
                </a:solidFill>
                <a:effectLst/>
                <a:latin typeface="Arial"/>
                <a:ea typeface="Arial"/>
                <a:cs typeface="Arial"/>
                <a:sym typeface="Arial"/>
              </a:rPr>
              <a:t>There are 8 candidates listed on this constituency ballot paper. </a:t>
            </a:r>
          </a:p>
          <a:p>
            <a:r>
              <a:rPr lang="en-GB" sz="1100" b="0" i="0" u="none" strike="noStrike" cap="none" dirty="0">
                <a:solidFill>
                  <a:srgbClr val="000000"/>
                </a:solidFill>
                <a:effectLst/>
                <a:latin typeface="Arial"/>
                <a:ea typeface="Arial"/>
                <a:cs typeface="Arial"/>
                <a:sym typeface="Arial"/>
              </a:rPr>
              <a:t>The candidate next to box one on the ballot paper is Adam, George, Scottish National Party SNP</a:t>
            </a:r>
          </a:p>
          <a:p>
            <a:r>
              <a:rPr lang="en-GB" sz="1100" b="0" i="0" u="none" strike="noStrike" cap="none" dirty="0">
                <a:solidFill>
                  <a:srgbClr val="000000"/>
                </a:solidFill>
                <a:effectLst/>
                <a:latin typeface="Arial"/>
                <a:ea typeface="Arial"/>
                <a:cs typeface="Arial"/>
                <a:sym typeface="Arial"/>
              </a:rPr>
              <a:t>At box two is Bibby, Neil, Scottish Labour Party and Co-operative Party </a:t>
            </a:r>
          </a:p>
          <a:p>
            <a:r>
              <a:rPr lang="en-GB" sz="1100" b="0" i="0" u="none" strike="noStrike" cap="none" dirty="0">
                <a:solidFill>
                  <a:srgbClr val="000000"/>
                </a:solidFill>
                <a:effectLst/>
                <a:latin typeface="Arial"/>
                <a:ea typeface="Arial"/>
                <a:cs typeface="Arial"/>
                <a:sym typeface="Arial"/>
              </a:rPr>
              <a:t>At box three is Daly, Sinead, Scottish Trade Unionist and Socialist Coalition</a:t>
            </a:r>
          </a:p>
          <a:p>
            <a:r>
              <a:rPr lang="en-GB" sz="1100" b="0" i="0" u="none" strike="noStrike" cap="none" dirty="0">
                <a:solidFill>
                  <a:srgbClr val="000000"/>
                </a:solidFill>
                <a:effectLst/>
                <a:latin typeface="Arial"/>
                <a:ea typeface="Arial"/>
                <a:cs typeface="Arial"/>
                <a:sym typeface="Arial"/>
              </a:rPr>
              <a:t>At box four is Gill, Satbir, Scottish Conservative and Unionist Party</a:t>
            </a:r>
          </a:p>
          <a:p>
            <a:r>
              <a:rPr lang="en-GB" sz="1100" b="0" i="0" u="none" strike="noStrike" cap="none" dirty="0">
                <a:solidFill>
                  <a:srgbClr val="000000"/>
                </a:solidFill>
                <a:effectLst/>
                <a:latin typeface="Arial"/>
                <a:ea typeface="Arial"/>
                <a:cs typeface="Arial"/>
                <a:sym typeface="Arial"/>
              </a:rPr>
              <a:t>At box five is Kenyon, James, Scottish Liberal Democrats</a:t>
            </a:r>
          </a:p>
          <a:p>
            <a:r>
              <a:rPr lang="en-GB" sz="1100" b="0" i="0" u="none" strike="noStrike" cap="none" dirty="0">
                <a:solidFill>
                  <a:srgbClr val="000000"/>
                </a:solidFill>
                <a:effectLst/>
                <a:latin typeface="Arial"/>
                <a:ea typeface="Arial"/>
                <a:cs typeface="Arial"/>
                <a:sym typeface="Arial"/>
              </a:rPr>
              <a:t>At box six is Leishman, Alec, Reform UK</a:t>
            </a:r>
          </a:p>
          <a:p>
            <a:r>
              <a:rPr lang="en-GB" sz="1100" b="0" i="0" u="none" strike="noStrike" cap="none" dirty="0">
                <a:solidFill>
                  <a:srgbClr val="000000"/>
                </a:solidFill>
                <a:effectLst/>
                <a:latin typeface="Arial"/>
                <a:ea typeface="Arial"/>
                <a:cs typeface="Arial"/>
                <a:sym typeface="Arial"/>
              </a:rPr>
              <a:t>At box seven is Turnbull, Mark, Freedom Alliance</a:t>
            </a:r>
          </a:p>
          <a:p>
            <a:r>
              <a:rPr lang="en-GB" sz="1100" b="0" i="0" u="none" strike="noStrike" cap="none" dirty="0">
                <a:solidFill>
                  <a:srgbClr val="000000"/>
                </a:solidFill>
                <a:effectLst/>
                <a:latin typeface="Arial"/>
                <a:ea typeface="Arial"/>
                <a:cs typeface="Arial"/>
                <a:sym typeface="Arial"/>
              </a:rPr>
              <a:t>At box eight is Wallace, William, Independent</a:t>
            </a:r>
          </a:p>
          <a:p>
            <a:r>
              <a:rPr lang="en-GB" sz="1100" b="0" i="0" u="none" strike="noStrike" cap="none" dirty="0">
                <a:solidFill>
                  <a:srgbClr val="000000"/>
                </a:solidFill>
                <a:effectLst/>
                <a:latin typeface="Arial"/>
                <a:ea typeface="Arial"/>
                <a:cs typeface="Arial"/>
                <a:sym typeface="Arial"/>
              </a:rPr>
              <a:t> </a:t>
            </a:r>
          </a:p>
          <a:p>
            <a:r>
              <a:rPr lang="en-GB" sz="1100" b="0" i="0" u="none" strike="noStrike" cap="none" dirty="0">
                <a:solidFill>
                  <a:srgbClr val="000000"/>
                </a:solidFill>
                <a:effectLst/>
                <a:latin typeface="Arial"/>
                <a:ea typeface="Arial"/>
                <a:cs typeface="Arial"/>
                <a:sym typeface="Arial"/>
              </a:rPr>
              <a:t>This is the end of the ballot paper.</a:t>
            </a:r>
          </a:p>
          <a:p>
            <a:r>
              <a:rPr lang="en-GB" sz="1100" b="0" i="0" u="none" strike="noStrike" cap="none" dirty="0">
                <a:solidFill>
                  <a:srgbClr val="000000"/>
                </a:solidFill>
                <a:effectLst/>
                <a:latin typeface="Arial"/>
                <a:ea typeface="Arial"/>
                <a:cs typeface="Arial"/>
                <a:sym typeface="Arial"/>
              </a:rPr>
              <a:t> </a:t>
            </a:r>
          </a:p>
          <a:p>
            <a:r>
              <a:rPr lang="en-GB" sz="1100" b="0" i="0" u="none" strike="noStrike" cap="none">
                <a:solidFill>
                  <a:srgbClr val="000000"/>
                </a:solidFill>
                <a:effectLst/>
                <a:latin typeface="Arial"/>
                <a:ea typeface="Arial"/>
                <a:cs typeface="Arial"/>
                <a:sym typeface="Arial"/>
              </a:rPr>
              <a:t>If you would like to hear the names of the constituency candidates again, please press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 (space for extra text or partner logos)">
  <p:cSld name="Title Slide B (space for extra text or partner logos)">
    <p:spTree>
      <p:nvGrpSpPr>
        <p:cNvPr id="1" name="Shape 15"/>
        <p:cNvGrpSpPr/>
        <p:nvPr/>
      </p:nvGrpSpPr>
      <p:grpSpPr>
        <a:xfrm>
          <a:off x="0" y="0"/>
          <a:ext cx="0" cy="0"/>
          <a:chOff x="0" y="0"/>
          <a:chExt cx="0" cy="0"/>
        </a:xfrm>
      </p:grpSpPr>
      <p:pic>
        <p:nvPicPr>
          <p:cNvPr id="16" name="Google Shape;16;p5" descr="A picture containing text, businesscard, envelope,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17" name="Google Shape;17;p5"/>
          <p:cNvSpPr txBox="1">
            <a:spLocks noGrp="1"/>
          </p:cNvSpPr>
          <p:nvPr>
            <p:ph type="subTitle" idx="1"/>
          </p:nvPr>
        </p:nvSpPr>
        <p:spPr>
          <a:xfrm>
            <a:off x="695325" y="6012560"/>
            <a:ext cx="10477500" cy="6482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8" name="Google Shape;18;p5"/>
          <p:cNvSpPr txBox="1">
            <a:spLocks noGrp="1"/>
          </p:cNvSpPr>
          <p:nvPr>
            <p:ph type="ctrTitle"/>
          </p:nvPr>
        </p:nvSpPr>
        <p:spPr>
          <a:xfrm>
            <a:off x="695325" y="1989138"/>
            <a:ext cx="7381875" cy="9976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800"/>
              <a:buFont typeface="Source Sans Pro SemiBold"/>
              <a:buNone/>
              <a:defRPr sz="4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5"/>
          <p:cNvSpPr txBox="1">
            <a:spLocks noGrp="1"/>
          </p:cNvSpPr>
          <p:nvPr>
            <p:ph type="body" idx="2"/>
          </p:nvPr>
        </p:nvSpPr>
        <p:spPr>
          <a:xfrm>
            <a:off x="695325" y="3415771"/>
            <a:ext cx="7381875" cy="873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guide id="2" pos="438">
          <p15:clr>
            <a:srgbClr val="FBAE40"/>
          </p15:clr>
        </p15:guide>
        <p15:guide id="3" pos="7129">
          <p15:clr>
            <a:srgbClr val="FBAE40"/>
          </p15:clr>
        </p15:guide>
        <p15:guide id="4" orient="horz" pos="3997">
          <p15:clr>
            <a:srgbClr val="FBAE40"/>
          </p15:clr>
        </p15:guide>
        <p15:guide id="5" orient="horz" pos="411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E (with values text) 2 columns">
  <p:cSld name="Content slide E (with values text) 2 columns">
    <p:spTree>
      <p:nvGrpSpPr>
        <p:cNvPr id="1" name="Shape 68"/>
        <p:cNvGrpSpPr/>
        <p:nvPr/>
      </p:nvGrpSpPr>
      <p:grpSpPr>
        <a:xfrm>
          <a:off x="0" y="0"/>
          <a:ext cx="0" cy="0"/>
          <a:chOff x="0" y="0"/>
          <a:chExt cx="0" cy="0"/>
        </a:xfrm>
      </p:grpSpPr>
      <p:pic>
        <p:nvPicPr>
          <p:cNvPr id="69" name="Google Shape;69;p17"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0" name="Google Shape;70;p17"/>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72" name="Google Shape;72;p1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F (with values text)">
  <p:cSld name="Content slide F (with values text)">
    <p:spTree>
      <p:nvGrpSpPr>
        <p:cNvPr id="1" name="Shape 73"/>
        <p:cNvGrpSpPr/>
        <p:nvPr/>
      </p:nvGrpSpPr>
      <p:grpSpPr>
        <a:xfrm>
          <a:off x="0" y="0"/>
          <a:ext cx="0" cy="0"/>
          <a:chOff x="0" y="0"/>
          <a:chExt cx="0" cy="0"/>
        </a:xfrm>
      </p:grpSpPr>
      <p:pic>
        <p:nvPicPr>
          <p:cNvPr id="74" name="Google Shape;74;p18"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5" name="Google Shape;75;p18"/>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8"/>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F (with values text) 2 columns">
  <p:cSld name="Content slide F (with values text) 2 columns">
    <p:spTree>
      <p:nvGrpSpPr>
        <p:cNvPr id="1" name="Shape 77"/>
        <p:cNvGrpSpPr/>
        <p:nvPr/>
      </p:nvGrpSpPr>
      <p:grpSpPr>
        <a:xfrm>
          <a:off x="0" y="0"/>
          <a:ext cx="0" cy="0"/>
          <a:chOff x="0" y="0"/>
          <a:chExt cx="0" cy="0"/>
        </a:xfrm>
      </p:grpSpPr>
      <p:pic>
        <p:nvPicPr>
          <p:cNvPr id="78" name="Google Shape;78;p19"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9" name="Google Shape;79;p19"/>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9"/>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81" name="Google Shape;81;p19"/>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G (with values text)">
  <p:cSld name="Content slide G (with values text)">
    <p:spTree>
      <p:nvGrpSpPr>
        <p:cNvPr id="1" name="Shape 82"/>
        <p:cNvGrpSpPr/>
        <p:nvPr/>
      </p:nvGrpSpPr>
      <p:grpSpPr>
        <a:xfrm>
          <a:off x="0" y="0"/>
          <a:ext cx="0" cy="0"/>
          <a:chOff x="0" y="0"/>
          <a:chExt cx="0" cy="0"/>
        </a:xfrm>
      </p:grpSpPr>
      <p:pic>
        <p:nvPicPr>
          <p:cNvPr id="83" name="Google Shape;83;p20" descr="Graphical user interface, application&#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84" name="Google Shape;84;p20"/>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0"/>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G (with values text) 2 columns">
  <p:cSld name="Content slide G (with values text) 2 columns">
    <p:spTree>
      <p:nvGrpSpPr>
        <p:cNvPr id="1" name="Shape 86"/>
        <p:cNvGrpSpPr/>
        <p:nvPr/>
      </p:nvGrpSpPr>
      <p:grpSpPr>
        <a:xfrm>
          <a:off x="0" y="0"/>
          <a:ext cx="0" cy="0"/>
          <a:chOff x="0" y="0"/>
          <a:chExt cx="0" cy="0"/>
        </a:xfrm>
      </p:grpSpPr>
      <p:pic>
        <p:nvPicPr>
          <p:cNvPr id="87" name="Google Shape;87;p21" descr="Graphical user interface, application&#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88" name="Google Shape;88;p21"/>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21"/>
          <p:cNvSpPr txBox="1">
            <a:spLocks noGrp="1"/>
          </p:cNvSpPr>
          <p:nvPr>
            <p:ph type="body" idx="1"/>
          </p:nvPr>
        </p:nvSpPr>
        <p:spPr>
          <a:xfrm>
            <a:off x="695325"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
        <p:nvSpPr>
          <p:cNvPr id="90" name="Google Shape;90;p21"/>
          <p:cNvSpPr txBox="1">
            <a:spLocks noGrp="1"/>
          </p:cNvSpPr>
          <p:nvPr>
            <p:ph type="body" idx="2"/>
          </p:nvPr>
        </p:nvSpPr>
        <p:spPr>
          <a:xfrm>
            <a:off x="6442950"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H (no values text) 2 columns">
  <p:cSld name="Content slide H (no values text) 2 columns">
    <p:spTree>
      <p:nvGrpSpPr>
        <p:cNvPr id="1" name="Shape 95"/>
        <p:cNvGrpSpPr/>
        <p:nvPr/>
      </p:nvGrpSpPr>
      <p:grpSpPr>
        <a:xfrm>
          <a:off x="0" y="0"/>
          <a:ext cx="0" cy="0"/>
          <a:chOff x="0" y="0"/>
          <a:chExt cx="0" cy="0"/>
        </a:xfrm>
      </p:grpSpPr>
      <p:pic>
        <p:nvPicPr>
          <p:cNvPr id="96" name="Google Shape;96;p23" descr="Shape, rectang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23"/>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23"/>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99" name="Google Shape;99;p23"/>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68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I (no values text) 2 columns">
  <p:cSld name="Content slide I (no values text) 2 columns">
    <p:spTree>
      <p:nvGrpSpPr>
        <p:cNvPr id="1" name="Shape 104"/>
        <p:cNvGrpSpPr/>
        <p:nvPr/>
      </p:nvGrpSpPr>
      <p:grpSpPr>
        <a:xfrm>
          <a:off x="0" y="0"/>
          <a:ext cx="0" cy="0"/>
          <a:chOff x="0" y="0"/>
          <a:chExt cx="0" cy="0"/>
        </a:xfrm>
      </p:grpSpPr>
      <p:pic>
        <p:nvPicPr>
          <p:cNvPr id="105" name="Google Shape;105;p25" descr="Shape, rectang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6" name="Google Shape;106;p25"/>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25"/>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08" name="Google Shape;108;p25"/>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686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J (no values text) 2 columns">
  <p:cSld name="Content slide J (no values text) 2 columns">
    <p:spTree>
      <p:nvGrpSpPr>
        <p:cNvPr id="1" name="Shape 113"/>
        <p:cNvGrpSpPr/>
        <p:nvPr/>
      </p:nvGrpSpPr>
      <p:grpSpPr>
        <a:xfrm>
          <a:off x="0" y="0"/>
          <a:ext cx="0" cy="0"/>
          <a:chOff x="0" y="0"/>
          <a:chExt cx="0" cy="0"/>
        </a:xfrm>
      </p:grpSpPr>
      <p:pic>
        <p:nvPicPr>
          <p:cNvPr id="114" name="Google Shape;114;p27" descr="Shape&#10;&#10;Description automatically generated"/>
          <p:cNvPicPr preferRelativeResize="0"/>
          <p:nvPr/>
        </p:nvPicPr>
        <p:blipFill rotWithShape="1">
          <a:blip r:embed="rId2">
            <a:alphaModFix/>
          </a:blip>
          <a:srcRect/>
          <a:stretch/>
        </p:blipFill>
        <p:spPr>
          <a:xfrm>
            <a:off x="0" y="0"/>
            <a:ext cx="12191997" cy="6858000"/>
          </a:xfrm>
          <a:prstGeom prst="rect">
            <a:avLst/>
          </a:prstGeom>
          <a:noFill/>
          <a:ln>
            <a:noFill/>
          </a:ln>
        </p:spPr>
      </p:pic>
      <p:sp>
        <p:nvSpPr>
          <p:cNvPr id="115" name="Google Shape;115;p27"/>
          <p:cNvSpPr txBox="1">
            <a:spLocks noGrp="1"/>
          </p:cNvSpPr>
          <p:nvPr>
            <p:ph type="title"/>
          </p:nvPr>
        </p:nvSpPr>
        <p:spPr>
          <a:xfrm>
            <a:off x="695325" y="549275"/>
            <a:ext cx="10801500" cy="896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2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17" name="Google Shape;117;p2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L (no values text) 2 columns">
  <p:cSld name="Content slide J (no values text) 2 columns_1">
    <p:spTree>
      <p:nvGrpSpPr>
        <p:cNvPr id="1" name="Shape 122"/>
        <p:cNvGrpSpPr/>
        <p:nvPr/>
      </p:nvGrpSpPr>
      <p:grpSpPr>
        <a:xfrm>
          <a:off x="0" y="0"/>
          <a:ext cx="0" cy="0"/>
          <a:chOff x="0" y="0"/>
          <a:chExt cx="0" cy="0"/>
        </a:xfrm>
      </p:grpSpPr>
      <p:sp>
        <p:nvSpPr>
          <p:cNvPr id="123" name="Google Shape;123;g1e21ea93f54_0_257"/>
          <p:cNvSpPr/>
          <p:nvPr/>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1e21ea93f54_0_257"/>
          <p:cNvSpPr txBox="1">
            <a:spLocks noGrp="1"/>
          </p:cNvSpPr>
          <p:nvPr>
            <p:ph type="title"/>
          </p:nvPr>
        </p:nvSpPr>
        <p:spPr>
          <a:xfrm>
            <a:off x="695325" y="549275"/>
            <a:ext cx="10801500" cy="896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5" name="Google Shape;125;g1e21ea93f54_0_25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26" name="Google Shape;126;g1e21ea93f54_0_25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C (no values text)">
  <p:cSld name="Content slide C (no values text)">
    <p:spTree>
      <p:nvGrpSpPr>
        <p:cNvPr id="1" name="Shape 46"/>
        <p:cNvGrpSpPr/>
        <p:nvPr/>
      </p:nvGrpSpPr>
      <p:grpSpPr>
        <a:xfrm>
          <a:off x="0" y="0"/>
          <a:ext cx="0" cy="0"/>
          <a:chOff x="0" y="0"/>
          <a:chExt cx="0" cy="0"/>
        </a:xfrm>
      </p:grpSpPr>
      <p:pic>
        <p:nvPicPr>
          <p:cNvPr id="47" name="Google Shape;47;p12" descr="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48" name="Google Shape;48;p12"/>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2"/>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extLst>
      <p:ext uri="{BB962C8B-B14F-4D97-AF65-F5344CB8AC3E}">
        <p14:creationId xmlns:p14="http://schemas.microsoft.com/office/powerpoint/2010/main" val="2233769725"/>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C (with values text)">
  <p:cSld name="Title Slide C (with values text)">
    <p:spTree>
      <p:nvGrpSpPr>
        <p:cNvPr id="1" name="Shape 20"/>
        <p:cNvGrpSpPr/>
        <p:nvPr/>
      </p:nvGrpSpPr>
      <p:grpSpPr>
        <a:xfrm>
          <a:off x="0" y="0"/>
          <a:ext cx="0" cy="0"/>
          <a:chOff x="0" y="0"/>
          <a:chExt cx="0" cy="0"/>
        </a:xfrm>
      </p:grpSpPr>
      <p:pic>
        <p:nvPicPr>
          <p:cNvPr id="21" name="Google Shape;21;p6" descr="A picture containing text, businesscard,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22" name="Google Shape;22;p6"/>
          <p:cNvSpPr txBox="1">
            <a:spLocks noGrp="1"/>
          </p:cNvSpPr>
          <p:nvPr>
            <p:ph type="ctrTitle"/>
          </p:nvPr>
        </p:nvSpPr>
        <p:spPr>
          <a:xfrm>
            <a:off x="695325" y="1989138"/>
            <a:ext cx="7381875" cy="9976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800"/>
              <a:buFont typeface="Source Sans Pro SemiBold"/>
              <a:buNone/>
              <a:defRPr sz="4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6"/>
          <p:cNvSpPr txBox="1">
            <a:spLocks noGrp="1"/>
          </p:cNvSpPr>
          <p:nvPr>
            <p:ph type="body" idx="1"/>
          </p:nvPr>
        </p:nvSpPr>
        <p:spPr>
          <a:xfrm>
            <a:off x="695325" y="3415771"/>
            <a:ext cx="7381875" cy="873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guide id="2" pos="438">
          <p15:clr>
            <a:srgbClr val="FBAE40"/>
          </p15:clr>
        </p15:guide>
        <p15:guide id="3" pos="7242">
          <p15:clr>
            <a:srgbClr val="FBAE40"/>
          </p15:clr>
        </p15:guide>
        <p15:guide id="4" orient="horz" pos="3997">
          <p15:clr>
            <a:srgbClr val="FBAE40"/>
          </p15:clr>
        </p15:guide>
        <p15:guide id="5"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A (with values text)">
  <p:cSld name="Content slide A (with values text)">
    <p:spTree>
      <p:nvGrpSpPr>
        <p:cNvPr id="1" name="Shape 24"/>
        <p:cNvGrpSpPr/>
        <p:nvPr/>
      </p:nvGrpSpPr>
      <p:grpSpPr>
        <a:xfrm>
          <a:off x="0" y="0"/>
          <a:ext cx="0" cy="0"/>
          <a:chOff x="0" y="0"/>
          <a:chExt cx="0" cy="0"/>
        </a:xfrm>
      </p:grpSpPr>
      <p:pic>
        <p:nvPicPr>
          <p:cNvPr id="25" name="Google Shape;25;p7" descr="A picture containing tex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26" name="Google Shape;26;p7"/>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A (with values text) 2 columns">
  <p:cSld name="Content slide A (with values text) 2 columns">
    <p:spTree>
      <p:nvGrpSpPr>
        <p:cNvPr id="1" name="Shape 28"/>
        <p:cNvGrpSpPr/>
        <p:nvPr/>
      </p:nvGrpSpPr>
      <p:grpSpPr>
        <a:xfrm>
          <a:off x="0" y="0"/>
          <a:ext cx="0" cy="0"/>
          <a:chOff x="0" y="0"/>
          <a:chExt cx="0" cy="0"/>
        </a:xfrm>
      </p:grpSpPr>
      <p:pic>
        <p:nvPicPr>
          <p:cNvPr id="29" name="Google Shape;29;p8" descr="A picture containing tex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30" name="Google Shape;30;p8"/>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txBox="1">
            <a:spLocks noGrp="1"/>
          </p:cNvSpPr>
          <p:nvPr>
            <p:ph type="body" idx="1"/>
          </p:nvPr>
        </p:nvSpPr>
        <p:spPr>
          <a:xfrm>
            <a:off x="695325"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
        <p:nvSpPr>
          <p:cNvPr id="32" name="Google Shape;32;p8"/>
          <p:cNvSpPr txBox="1">
            <a:spLocks noGrp="1"/>
          </p:cNvSpPr>
          <p:nvPr>
            <p:ph type="body" idx="2"/>
          </p:nvPr>
        </p:nvSpPr>
        <p:spPr>
          <a:xfrm>
            <a:off x="6442950"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C (with values text)">
  <p:cSld name="Content slide C (with values text)">
    <p:spTree>
      <p:nvGrpSpPr>
        <p:cNvPr id="1" name="Shape 37"/>
        <p:cNvGrpSpPr/>
        <p:nvPr/>
      </p:nvGrpSpPr>
      <p:grpSpPr>
        <a:xfrm>
          <a:off x="0" y="0"/>
          <a:ext cx="0" cy="0"/>
          <a:chOff x="0" y="0"/>
          <a:chExt cx="0" cy="0"/>
        </a:xfrm>
      </p:grpSpPr>
      <p:pic>
        <p:nvPicPr>
          <p:cNvPr id="38" name="Google Shape;38;p10" descr="A picture containing text, businesscard, vector graphics,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39" name="Google Shape;39;p10"/>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10"/>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C (with values text) 2 columns">
  <p:cSld name="Content slide C (with values text) 2 columns">
    <p:spTree>
      <p:nvGrpSpPr>
        <p:cNvPr id="1" name="Shape 41"/>
        <p:cNvGrpSpPr/>
        <p:nvPr/>
      </p:nvGrpSpPr>
      <p:grpSpPr>
        <a:xfrm>
          <a:off x="0" y="0"/>
          <a:ext cx="0" cy="0"/>
          <a:chOff x="0" y="0"/>
          <a:chExt cx="0" cy="0"/>
        </a:xfrm>
      </p:grpSpPr>
      <p:pic>
        <p:nvPicPr>
          <p:cNvPr id="42" name="Google Shape;42;p11" descr="A picture containing text, businesscard, vector graphics,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43" name="Google Shape;43;p11"/>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11"/>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45" name="Google Shape;45;p11"/>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D (with values text)">
  <p:cSld name="Content slide D (with values text)">
    <p:spTree>
      <p:nvGrpSpPr>
        <p:cNvPr id="1" name="Shape 55"/>
        <p:cNvGrpSpPr/>
        <p:nvPr/>
      </p:nvGrpSpPr>
      <p:grpSpPr>
        <a:xfrm>
          <a:off x="0" y="0"/>
          <a:ext cx="0" cy="0"/>
          <a:chOff x="0" y="0"/>
          <a:chExt cx="0" cy="0"/>
        </a:xfrm>
      </p:grpSpPr>
      <p:pic>
        <p:nvPicPr>
          <p:cNvPr id="56" name="Google Shape;56;p14" descr="Shape&#10;&#10;Description automatically generated with medium confidence"/>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57" name="Google Shape;57;p14"/>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D (with values text) 2 columns">
  <p:cSld name="Content slide D (with values text) 2 columns">
    <p:spTree>
      <p:nvGrpSpPr>
        <p:cNvPr id="1" name="Shape 59"/>
        <p:cNvGrpSpPr/>
        <p:nvPr/>
      </p:nvGrpSpPr>
      <p:grpSpPr>
        <a:xfrm>
          <a:off x="0" y="0"/>
          <a:ext cx="0" cy="0"/>
          <a:chOff x="0" y="0"/>
          <a:chExt cx="0" cy="0"/>
        </a:xfrm>
      </p:grpSpPr>
      <p:pic>
        <p:nvPicPr>
          <p:cNvPr id="60" name="Google Shape;60;p15" descr="Shape&#10;&#10;Description automatically generated with medium confidence"/>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61" name="Google Shape;61;p15"/>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63" name="Google Shape;63;p15"/>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E (with values text)">
  <p:cSld name="Content slide E (with values text)">
    <p:spTree>
      <p:nvGrpSpPr>
        <p:cNvPr id="1" name="Shape 64"/>
        <p:cNvGrpSpPr/>
        <p:nvPr/>
      </p:nvGrpSpPr>
      <p:grpSpPr>
        <a:xfrm>
          <a:off x="0" y="0"/>
          <a:ext cx="0" cy="0"/>
          <a:chOff x="0" y="0"/>
          <a:chExt cx="0" cy="0"/>
        </a:xfrm>
      </p:grpSpPr>
      <p:pic>
        <p:nvPicPr>
          <p:cNvPr id="65" name="Google Shape;65;p16"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66" name="Google Shape;66;p16"/>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6"/>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TextBox 2">
            <a:extLst>
              <a:ext uri="{FF2B5EF4-FFF2-40B4-BE49-F238E27FC236}">
                <a16:creationId xmlns:a16="http://schemas.microsoft.com/office/drawing/2014/main" id="{0FFEE083-9096-10AB-84B2-33583DA20904}"/>
              </a:ext>
            </a:extLst>
          </p:cNvPr>
          <p:cNvSpPr txBox="1"/>
          <p:nvPr userDrawn="1">
            <p:extLst>
              <p:ext uri="{1162E1C5-73C7-4A58-AE30-91384D911F3F}">
                <p184:classification xmlns:p184="http://schemas.microsoft.com/office/powerpoint/2018/4/main" val="hdr"/>
              </p:ext>
            </p:extLst>
          </p:nvPr>
        </p:nvSpPr>
        <p:spPr>
          <a:xfrm>
            <a:off x="5874512" y="63500"/>
            <a:ext cx="477838" cy="182880"/>
          </a:xfrm>
          <a:prstGeom prst="rect">
            <a:avLst/>
          </a:prstGeom>
        </p:spPr>
        <p:txBody>
          <a:bodyPr horzOverflow="overflow" lIns="0" tIns="0" rIns="0" bIns="0">
            <a:spAutoFit/>
          </a:bodyPr>
          <a:lstStyle/>
          <a:p>
            <a:pPr algn="l"/>
            <a:r>
              <a:rPr lang="en-GB" sz="1200">
                <a:solidFill>
                  <a:srgbClr val="008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9" r:id="rId15"/>
    <p:sldLayoutId id="2147483671" r:id="rId16"/>
    <p:sldLayoutId id="2147483673" r:id="rId17"/>
    <p:sldLayoutId id="2147483675"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CC0B-9FEC-5373-3B96-FCBF304F9655}"/>
              </a:ext>
            </a:extLst>
          </p:cNvPr>
          <p:cNvSpPr>
            <a:spLocks noGrp="1"/>
          </p:cNvSpPr>
          <p:nvPr>
            <p:ph type="title"/>
          </p:nvPr>
        </p:nvSpPr>
        <p:spPr/>
        <p:txBody>
          <a:bodyPr/>
          <a:lstStyle/>
          <a:p>
            <a:r>
              <a:rPr lang="en-GB" dirty="0"/>
              <a:t>Scottish Parliament Election Thursday 7</a:t>
            </a:r>
            <a:r>
              <a:rPr lang="en-GB" baseline="30000" dirty="0"/>
              <a:t>th</a:t>
            </a:r>
            <a:r>
              <a:rPr lang="en-GB" dirty="0"/>
              <a:t> May 2026</a:t>
            </a:r>
          </a:p>
        </p:txBody>
      </p:sp>
      <p:sp>
        <p:nvSpPr>
          <p:cNvPr id="3" name="Text Placeholder 2">
            <a:extLst>
              <a:ext uri="{FF2B5EF4-FFF2-40B4-BE49-F238E27FC236}">
                <a16:creationId xmlns:a16="http://schemas.microsoft.com/office/drawing/2014/main" id="{E9EA009E-54B5-4B3A-371A-1F925C15262B}"/>
              </a:ext>
            </a:extLst>
          </p:cNvPr>
          <p:cNvSpPr>
            <a:spLocks noGrp="1"/>
          </p:cNvSpPr>
          <p:nvPr>
            <p:ph type="body" idx="1"/>
          </p:nvPr>
        </p:nvSpPr>
        <p:spPr/>
        <p:txBody>
          <a:bodyPr/>
          <a:lstStyle/>
          <a:p>
            <a:endParaRPr lang="en-GB" dirty="0"/>
          </a:p>
          <a:p>
            <a:r>
              <a:rPr lang="en-GB" sz="3600" b="1" dirty="0"/>
              <a:t>Paisley Constituency ballot paper instructions</a:t>
            </a:r>
          </a:p>
        </p:txBody>
      </p:sp>
      <p:pic>
        <p:nvPicPr>
          <p:cNvPr id="9" name="Recorded Sound">
            <a:hlinkClick r:id="" action="ppaction://media"/>
            <a:extLst>
              <a:ext uri="{FF2B5EF4-FFF2-40B4-BE49-F238E27FC236}">
                <a16:creationId xmlns:a16="http://schemas.microsoft.com/office/drawing/2014/main" id="{C023493C-126C-E9D4-BC8F-E9624FCE26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972217686"/>
      </p:ext>
    </p:extLst>
  </p:cSld>
  <p:clrMapOvr>
    <a:masterClrMapping/>
  </p:clrMapOvr>
  <mc:AlternateContent xmlns:mc="http://schemas.openxmlformats.org/markup-compatibility/2006" xmlns:p14="http://schemas.microsoft.com/office/powerpoint/2010/main">
    <mc:Choice Requires="p14">
      <p:transition spd="slow" p14:dur="2000" advTm="9042"/>
    </mc:Choice>
    <mc:Fallback xmlns="">
      <p:transition spd="slow" advTm="90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2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e21ea93f54_0_399"/>
          <p:cNvSpPr txBox="1">
            <a:spLocks noGrp="1"/>
          </p:cNvSpPr>
          <p:nvPr>
            <p:ph type="title"/>
          </p:nvPr>
        </p:nvSpPr>
        <p:spPr>
          <a:xfrm>
            <a:off x="695325" y="0"/>
            <a:ext cx="10801500" cy="6858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800" b="1" dirty="0">
                <a:latin typeface="Source Sans Pro"/>
                <a:ea typeface="Source Sans Pro"/>
                <a:sym typeface="Source Sans Pro"/>
              </a:rPr>
              <a:t>Scottish Parliament Election </a:t>
            </a:r>
            <a:br>
              <a:rPr lang="en-US" sz="4800" b="1" dirty="0">
                <a:latin typeface="Source Sans Pro"/>
                <a:ea typeface="Source Sans Pro"/>
                <a:sym typeface="Source Sans Pro"/>
              </a:rPr>
            </a:br>
            <a:r>
              <a:rPr lang="en-US" sz="4800" b="1" dirty="0">
                <a:latin typeface="Source Sans Pro"/>
                <a:ea typeface="Source Sans Pro"/>
                <a:sym typeface="Source Sans Pro"/>
              </a:rPr>
              <a:t>Thursday 7</a:t>
            </a:r>
            <a:r>
              <a:rPr lang="en-US" sz="4800" b="1" baseline="30000" dirty="0">
                <a:latin typeface="Source Sans Pro"/>
                <a:ea typeface="Source Sans Pro"/>
                <a:sym typeface="Source Sans Pro"/>
              </a:rPr>
              <a:t>th</a:t>
            </a:r>
            <a:r>
              <a:rPr lang="en-US" sz="4800" b="1" dirty="0">
                <a:latin typeface="Source Sans Pro"/>
                <a:ea typeface="Source Sans Pro"/>
                <a:sym typeface="Source Sans Pro"/>
              </a:rPr>
              <a:t> May 2026</a:t>
            </a:r>
            <a:endParaRPr dirty="0"/>
          </a:p>
        </p:txBody>
      </p:sp>
      <p:pic>
        <p:nvPicPr>
          <p:cNvPr id="16" name="Audio 15">
            <a:hlinkClick r:id="" action="ppaction://media"/>
            <a:extLst>
              <a:ext uri="{FF2B5EF4-FFF2-40B4-BE49-F238E27FC236}">
                <a16:creationId xmlns:a16="http://schemas.microsoft.com/office/drawing/2014/main" id="{3079C4C1-0A88-4961-5CAA-F23AE950551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21233"/>
    </mc:Choice>
    <mc:Fallback xmlns="">
      <p:transition spd="slow" advTm="121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Office Theme">
  <a:themeElements>
    <a:clrScheme name="Renfrewshire_Council_Bright">
      <a:dk1>
        <a:srgbClr val="000000"/>
      </a:dk1>
      <a:lt1>
        <a:srgbClr val="FFFFFF"/>
      </a:lt1>
      <a:dk2>
        <a:srgbClr val="39327C"/>
      </a:dk2>
      <a:lt2>
        <a:srgbClr val="FFFFFF"/>
      </a:lt2>
      <a:accent1>
        <a:srgbClr val="39327C"/>
      </a:accent1>
      <a:accent2>
        <a:srgbClr val="971465"/>
      </a:accent2>
      <a:accent3>
        <a:srgbClr val="6E347F"/>
      </a:accent3>
      <a:accent4>
        <a:srgbClr val="D8117D"/>
      </a:accent4>
      <a:accent5>
        <a:srgbClr val="009DC3"/>
      </a:accent5>
      <a:accent6>
        <a:srgbClr val="009F9B"/>
      </a:accent6>
      <a:hlink>
        <a:srgbClr val="00A2C9"/>
      </a:hlink>
      <a:folHlink>
        <a:srgbClr val="D811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daaa5e-4dad-441c-bde5-3d623657e334">
      <Terms xmlns="http://schemas.microsoft.com/office/infopath/2007/PartnerControls"/>
    </lcf76f155ced4ddcb4097134ff3c332f>
    <TaxCatchAll xmlns="fe59b8d8-6b1a-44b3-9f6e-6e39f1ebeb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059170CBC3A347A12004D0F59E010F" ma:contentTypeVersion="17" ma:contentTypeDescription="Create a new document." ma:contentTypeScope="" ma:versionID="bc34acedd05844f49a0eb0d84925d3fa">
  <xsd:schema xmlns:xsd="http://www.w3.org/2001/XMLSchema" xmlns:xs="http://www.w3.org/2001/XMLSchema" xmlns:p="http://schemas.microsoft.com/office/2006/metadata/properties" xmlns:ns2="8cdaaa5e-4dad-441c-bde5-3d623657e334" xmlns:ns3="fe59b8d8-6b1a-44b3-9f6e-6e39f1ebebc9" targetNamespace="http://schemas.microsoft.com/office/2006/metadata/properties" ma:root="true" ma:fieldsID="60575194a55db17659817427ab1446ba" ns2:_="" ns3:_="">
    <xsd:import namespace="8cdaaa5e-4dad-441c-bde5-3d623657e334"/>
    <xsd:import namespace="fe59b8d8-6b1a-44b3-9f6e-6e39f1ebeb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aaa5e-4dad-441c-bde5-3d623657e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603f3a-4783-45df-a784-4181458f7f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59b8d8-6b1a-44b3-9f6e-6e39f1ebeb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154678c-d0f1-4f33-bf94-1269d3fb4ae2}" ma:internalName="TaxCatchAll" ma:showField="CatchAllData" ma:web="fe59b8d8-6b1a-44b3-9f6e-6e39f1ebeb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F451E1-063B-4CA4-B436-926003347A3A}">
  <ds:schemaRef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fe59b8d8-6b1a-44b3-9f6e-6e39f1ebebc9"/>
    <ds:schemaRef ds:uri="8cdaaa5e-4dad-441c-bde5-3d623657e334"/>
    <ds:schemaRef ds:uri="http://www.w3.org/XML/1998/namespace"/>
  </ds:schemaRefs>
</ds:datastoreItem>
</file>

<file path=customXml/itemProps2.xml><?xml version="1.0" encoding="utf-8"?>
<ds:datastoreItem xmlns:ds="http://schemas.openxmlformats.org/officeDocument/2006/customXml" ds:itemID="{8F451F41-DF31-4DD5-B92B-3F49B3F6A3C5}">
  <ds:schemaRefs>
    <ds:schemaRef ds:uri="http://schemas.microsoft.com/sharepoint/v3/contenttype/forms"/>
  </ds:schemaRefs>
</ds:datastoreItem>
</file>

<file path=customXml/itemProps3.xml><?xml version="1.0" encoding="utf-8"?>
<ds:datastoreItem xmlns:ds="http://schemas.openxmlformats.org/officeDocument/2006/customXml" ds:itemID="{8FBED27B-AB23-4018-948A-634FD69FDFB8}">
  <ds:schemaRefs>
    <ds:schemaRef ds:uri="8cdaaa5e-4dad-441c-bde5-3d623657e334"/>
    <ds:schemaRef ds:uri="fe59b8d8-6b1a-44b3-9f6e-6e39f1ebeb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186</TotalTime>
  <Words>272</Words>
  <Application>Microsoft Office PowerPoint</Application>
  <PresentationFormat>Widescreen</PresentationFormat>
  <Paragraphs>19</Paragraphs>
  <Slides>2</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Source Sans Pro</vt:lpstr>
      <vt:lpstr>Source Sans Pro SemiBold</vt:lpstr>
      <vt:lpstr>Source Sans Pro Light</vt:lpstr>
      <vt:lpstr>Arial</vt:lpstr>
      <vt:lpstr>Calibri</vt:lpstr>
      <vt:lpstr>Office Theme</vt:lpstr>
      <vt:lpstr>Scottish Parliament Election Thursday 7th May 2026</vt:lpstr>
      <vt:lpstr>Scottish Parliament Election  Thursday 7th May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DXP programme</dc:title>
  <dc:creator>Joey Gartin</dc:creator>
  <cp:lastModifiedBy>Claire Martin</cp:lastModifiedBy>
  <cp:revision>7</cp:revision>
  <dcterms:created xsi:type="dcterms:W3CDTF">2021-03-30T08:37:27Z</dcterms:created>
  <dcterms:modified xsi:type="dcterms:W3CDTF">2026-04-23T10:08:16Z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0x01010035059170CBC3A347A12004D0F59E010F</vt:lpwstr>
  </property>
  <property fmtid="{D5CDD505-2E9C-101B-9397-08002B2CF9AE}" pid="3" name="MediaServiceImageTags">
    <vt:lpwstr/>
  </property>
  <property fmtid="{D5CDD505-2E9C-101B-9397-08002B2CF9AE}" pid="4" name="MSIP_Label_7cadd16b-2414-4e18-b4d7-4ccb98439d5a_Enabled">
    <vt:lpwstr>true</vt:lpwstr>
  </property>
  <property fmtid="{D5CDD505-2E9C-101B-9397-08002B2CF9AE}" pid="5" name="MSIP_Label_7cadd16b-2414-4e18-b4d7-4ccb98439d5a_SetDate">
    <vt:lpwstr>2026-04-23T07:56:54Z</vt:lpwstr>
  </property>
  <property fmtid="{D5CDD505-2E9C-101B-9397-08002B2CF9AE}" pid="6" name="MSIP_Label_7cadd16b-2414-4e18-b4d7-4ccb98439d5a_Method">
    <vt:lpwstr>Privileged</vt:lpwstr>
  </property>
  <property fmtid="{D5CDD505-2E9C-101B-9397-08002B2CF9AE}" pid="7" name="MSIP_Label_7cadd16b-2414-4e18-b4d7-4ccb98439d5a_Name">
    <vt:lpwstr>Public</vt:lpwstr>
  </property>
  <property fmtid="{D5CDD505-2E9C-101B-9397-08002B2CF9AE}" pid="8" name="MSIP_Label_7cadd16b-2414-4e18-b4d7-4ccb98439d5a_SiteId">
    <vt:lpwstr>ca295336-1aa6-4486-b2b2-cf7669625305</vt:lpwstr>
  </property>
  <property fmtid="{D5CDD505-2E9C-101B-9397-08002B2CF9AE}" pid="9" name="MSIP_Label_7cadd16b-2414-4e18-b4d7-4ccb98439d5a_ActionId">
    <vt:lpwstr>2cbd3f82-f8d3-4fbc-b653-fa58eb4ff94f</vt:lpwstr>
  </property>
  <property fmtid="{D5CDD505-2E9C-101B-9397-08002B2CF9AE}" pid="10" name="MSIP_Label_7cadd16b-2414-4e18-b4d7-4ccb98439d5a_ContentBits">
    <vt:lpwstr>1</vt:lpwstr>
  </property>
  <property fmtid="{D5CDD505-2E9C-101B-9397-08002B2CF9AE}" pid="11" name="MSIP_Label_7cadd16b-2414-4e18-b4d7-4ccb98439d5a_Tag">
    <vt:lpwstr>10, 0, 1, 1</vt:lpwstr>
  </property>
  <property fmtid="{D5CDD505-2E9C-101B-9397-08002B2CF9AE}" pid="12" name="ClassificationContentMarkingHeaderLocations">
    <vt:lpwstr>Office Theme:3</vt:lpwstr>
  </property>
  <property fmtid="{D5CDD505-2E9C-101B-9397-08002B2CF9AE}" pid="13" name="ClassificationContentMarkingHeaderText">
    <vt:lpwstr>PUBLIC</vt:lpwstr>
  </property>
</Properties>
</file>